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</p:sldMasterIdLst>
  <p:notesMasterIdLst>
    <p:notesMasterId r:id="rId17"/>
  </p:notesMasterIdLst>
  <p:sldIdLst>
    <p:sldId id="274" r:id="rId3"/>
    <p:sldId id="895" r:id="rId4"/>
    <p:sldId id="966" r:id="rId5"/>
    <p:sldId id="928" r:id="rId6"/>
    <p:sldId id="952" r:id="rId7"/>
    <p:sldId id="953" r:id="rId8"/>
    <p:sldId id="955" r:id="rId9"/>
    <p:sldId id="954" r:id="rId10"/>
    <p:sldId id="951" r:id="rId11"/>
    <p:sldId id="960" r:id="rId12"/>
    <p:sldId id="961" r:id="rId13"/>
    <p:sldId id="962" r:id="rId14"/>
    <p:sldId id="965" r:id="rId15"/>
    <p:sldId id="950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20F24B-5C5E-8B7C-E747-E928B0D1BAE2}" name="Earls,Patricia Ann" initials="EA" userId="S::PEarls@covanta.com::e824d357-d94c-4f08-ad7b-d43784b4ea0b" providerId="AD"/>
  <p188:author id="{77B22385-5014-EEB2-BA5F-9581F158A3CF}" name="Chris Whitehead" initials="CW" userId="S::cwhitehead@enivroscience.onmicrosoft.com::37f561d1-ff93-4576-abb4-2837cb1ae97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mple, Kurt" initials="TK" lastIdx="12" clrIdx="0">
    <p:extLst>
      <p:ext uri="{19B8F6BF-5375-455C-9EA6-DF929625EA0E}">
        <p15:presenceInfo xmlns:p15="http://schemas.microsoft.com/office/powerpoint/2012/main" userId="S::Temple.Kurt@epa.gov::8c5f8186-468f-4db0-9880-fc47bee1af67" providerId="AD"/>
      </p:ext>
    </p:extLst>
  </p:cmAuthor>
  <p:cmAuthor id="2" name="Dorka, Lilian" initials="DL" lastIdx="11" clrIdx="1">
    <p:extLst>
      <p:ext uri="{19B8F6BF-5375-455C-9EA6-DF929625EA0E}">
        <p15:presenceInfo xmlns:p15="http://schemas.microsoft.com/office/powerpoint/2012/main" userId="S::Dorka.Lilian@epa.gov::5517855f-e7d2-4b78-afd2-85176b8bff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Whitehead" userId="37f561d1-ff93-4576-abb4-2837cb1ae977" providerId="ADAL" clId="{610E1142-69DF-4AEE-86E3-50A5ECC47AAF}"/>
    <pc:docChg chg="delSld modSld sldOrd delMainMaster">
      <pc:chgData name="Chris Whitehead" userId="37f561d1-ff93-4576-abb4-2837cb1ae977" providerId="ADAL" clId="{610E1142-69DF-4AEE-86E3-50A5ECC47AAF}" dt="2023-09-19T15:08:27.612" v="78" actId="20577"/>
      <pc:docMkLst>
        <pc:docMk/>
      </pc:docMkLst>
      <pc:sldChg chg="del">
        <pc:chgData name="Chris Whitehead" userId="37f561d1-ff93-4576-abb4-2837cb1ae977" providerId="ADAL" clId="{610E1142-69DF-4AEE-86E3-50A5ECC47AAF}" dt="2023-09-15T18:01:33.039" v="46" actId="47"/>
        <pc:sldMkLst>
          <pc:docMk/>
          <pc:sldMk cId="2892018657" sldId="256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4079042910" sldId="264"/>
        </pc:sldMkLst>
      </pc:sldChg>
      <pc:sldChg chg="modSp mod">
        <pc:chgData name="Chris Whitehead" userId="37f561d1-ff93-4576-abb4-2837cb1ae977" providerId="ADAL" clId="{610E1142-69DF-4AEE-86E3-50A5ECC47AAF}" dt="2023-09-15T17:59:50.222" v="31" actId="20577"/>
        <pc:sldMkLst>
          <pc:docMk/>
          <pc:sldMk cId="3245117036" sldId="274"/>
        </pc:sldMkLst>
        <pc:spChg chg="mod">
          <ac:chgData name="Chris Whitehead" userId="37f561d1-ff93-4576-abb4-2837cb1ae977" providerId="ADAL" clId="{610E1142-69DF-4AEE-86E3-50A5ECC47AAF}" dt="2023-09-15T17:59:50.222" v="31" actId="20577"/>
          <ac:spMkLst>
            <pc:docMk/>
            <pc:sldMk cId="3245117036" sldId="274"/>
            <ac:spMk id="3" creationId="{BB3F80DA-2878-4FF8-90AB-8E1778542E1C}"/>
          </ac:spMkLst>
        </pc:spChg>
      </pc:sldChg>
      <pc:sldChg chg="del">
        <pc:chgData name="Chris Whitehead" userId="37f561d1-ff93-4576-abb4-2837cb1ae977" providerId="ADAL" clId="{610E1142-69DF-4AEE-86E3-50A5ECC47AAF}" dt="2023-09-15T18:01:28.861" v="41" actId="47"/>
        <pc:sldMkLst>
          <pc:docMk/>
          <pc:sldMk cId="567455550" sldId="284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32899777" sldId="287"/>
        </pc:sldMkLst>
      </pc:sldChg>
      <pc:sldChg chg="del">
        <pc:chgData name="Chris Whitehead" userId="37f561d1-ff93-4576-abb4-2837cb1ae977" providerId="ADAL" clId="{610E1142-69DF-4AEE-86E3-50A5ECC47AAF}" dt="2023-09-15T18:01:29.383" v="42" actId="47"/>
        <pc:sldMkLst>
          <pc:docMk/>
          <pc:sldMk cId="947825785" sldId="296"/>
        </pc:sldMkLst>
      </pc:sldChg>
      <pc:sldChg chg="del">
        <pc:chgData name="Chris Whitehead" userId="37f561d1-ff93-4576-abb4-2837cb1ae977" providerId="ADAL" clId="{610E1142-69DF-4AEE-86E3-50A5ECC47AAF}" dt="2023-09-15T18:01:27.409" v="39" actId="47"/>
        <pc:sldMkLst>
          <pc:docMk/>
          <pc:sldMk cId="1638744027" sldId="298"/>
        </pc:sldMkLst>
      </pc:sldChg>
      <pc:sldChg chg="del">
        <pc:chgData name="Chris Whitehead" userId="37f561d1-ff93-4576-abb4-2837cb1ae977" providerId="ADAL" clId="{610E1142-69DF-4AEE-86E3-50A5ECC47AAF}" dt="2023-09-15T18:01:31.074" v="44" actId="47"/>
        <pc:sldMkLst>
          <pc:docMk/>
          <pc:sldMk cId="3721078843" sldId="309"/>
        </pc:sldMkLst>
      </pc:sldChg>
      <pc:sldChg chg="del">
        <pc:chgData name="Chris Whitehead" userId="37f561d1-ff93-4576-abb4-2837cb1ae977" providerId="ADAL" clId="{610E1142-69DF-4AEE-86E3-50A5ECC47AAF}" dt="2023-09-15T18:01:26.751" v="38" actId="47"/>
        <pc:sldMkLst>
          <pc:docMk/>
          <pc:sldMk cId="4030321909" sldId="320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942241784" sldId="342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1920107601" sldId="551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1508990267" sldId="552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3019629959" sldId="553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1272272037" sldId="554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3710464579" sldId="556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665985433" sldId="557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3659729386" sldId="558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1891392089" sldId="559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978001409" sldId="561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1403504994" sldId="563"/>
        </pc:sldMkLst>
      </pc:sldChg>
      <pc:sldChg chg="modSp mod">
        <pc:chgData name="Chris Whitehead" userId="37f561d1-ff93-4576-abb4-2837cb1ae977" providerId="ADAL" clId="{610E1142-69DF-4AEE-86E3-50A5ECC47AAF}" dt="2023-09-19T15:06:02.926" v="52" actId="20577"/>
        <pc:sldMkLst>
          <pc:docMk/>
          <pc:sldMk cId="2622382607" sldId="895"/>
        </pc:sldMkLst>
        <pc:spChg chg="mod">
          <ac:chgData name="Chris Whitehead" userId="37f561d1-ff93-4576-abb4-2837cb1ae977" providerId="ADAL" clId="{610E1142-69DF-4AEE-86E3-50A5ECC47AAF}" dt="2023-09-19T15:06:02.926" v="52" actId="20577"/>
          <ac:spMkLst>
            <pc:docMk/>
            <pc:sldMk cId="2622382607" sldId="895"/>
            <ac:spMk id="4" creationId="{FBBDBD71-57D7-5633-4E2E-C3C371EB6CEE}"/>
          </ac:spMkLst>
        </pc:spChg>
      </pc:sldChg>
      <pc:sldChg chg="del">
        <pc:chgData name="Chris Whitehead" userId="37f561d1-ff93-4576-abb4-2837cb1ae977" providerId="ADAL" clId="{610E1142-69DF-4AEE-86E3-50A5ECC47AAF}" dt="2023-09-15T18:00:04.094" v="33" actId="47"/>
        <pc:sldMkLst>
          <pc:docMk/>
          <pc:sldMk cId="290054588" sldId="901"/>
        </pc:sldMkLst>
      </pc:sldChg>
      <pc:sldChg chg="del">
        <pc:chgData name="Chris Whitehead" userId="37f561d1-ff93-4576-abb4-2837cb1ae977" providerId="ADAL" clId="{610E1142-69DF-4AEE-86E3-50A5ECC47AAF}" dt="2023-09-15T18:00:20.059" v="34" actId="47"/>
        <pc:sldMkLst>
          <pc:docMk/>
          <pc:sldMk cId="1326269849" sldId="946"/>
        </pc:sldMkLst>
      </pc:sldChg>
      <pc:sldChg chg="ord">
        <pc:chgData name="Chris Whitehead" userId="37f561d1-ff93-4576-abb4-2837cb1ae977" providerId="ADAL" clId="{610E1142-69DF-4AEE-86E3-50A5ECC47AAF}" dt="2023-09-15T18:02:00.286" v="48"/>
        <pc:sldMkLst>
          <pc:docMk/>
          <pc:sldMk cId="772527785" sldId="951"/>
        </pc:sldMkLst>
      </pc:sldChg>
      <pc:sldChg chg="ord">
        <pc:chgData name="Chris Whitehead" userId="37f561d1-ff93-4576-abb4-2837cb1ae977" providerId="ADAL" clId="{610E1142-69DF-4AEE-86E3-50A5ECC47AAF}" dt="2023-09-19T15:06:40.327" v="54"/>
        <pc:sldMkLst>
          <pc:docMk/>
          <pc:sldMk cId="3878959161" sldId="953"/>
        </pc:sldMkLst>
      </pc:sldChg>
      <pc:sldChg chg="modSp mod ord">
        <pc:chgData name="Chris Whitehead" userId="37f561d1-ff93-4576-abb4-2837cb1ae977" providerId="ADAL" clId="{610E1142-69DF-4AEE-86E3-50A5ECC47AAF}" dt="2023-09-19T15:07:06.214" v="56"/>
        <pc:sldMkLst>
          <pc:docMk/>
          <pc:sldMk cId="3527037280" sldId="954"/>
        </pc:sldMkLst>
        <pc:spChg chg="mod">
          <ac:chgData name="Chris Whitehead" userId="37f561d1-ff93-4576-abb4-2837cb1ae977" providerId="ADAL" clId="{610E1142-69DF-4AEE-86E3-50A5ECC47AAF}" dt="2023-09-15T18:02:44.080" v="50" actId="20577"/>
          <ac:spMkLst>
            <pc:docMk/>
            <pc:sldMk cId="3527037280" sldId="954"/>
            <ac:spMk id="4" creationId="{FBBDBD71-57D7-5633-4E2E-C3C371EB6CEE}"/>
          </ac:spMkLst>
        </pc:spChg>
      </pc:sldChg>
      <pc:sldChg chg="ord">
        <pc:chgData name="Chris Whitehead" userId="37f561d1-ff93-4576-abb4-2837cb1ae977" providerId="ADAL" clId="{610E1142-69DF-4AEE-86E3-50A5ECC47AAF}" dt="2023-09-19T15:07:17.687" v="58"/>
        <pc:sldMkLst>
          <pc:docMk/>
          <pc:sldMk cId="3681075122" sldId="955"/>
        </pc:sldMkLst>
      </pc:sldChg>
      <pc:sldChg chg="del">
        <pc:chgData name="Chris Whitehead" userId="37f561d1-ff93-4576-abb4-2837cb1ae977" providerId="ADAL" clId="{610E1142-69DF-4AEE-86E3-50A5ECC47AAF}" dt="2023-09-15T18:00:20.059" v="34" actId="47"/>
        <pc:sldMkLst>
          <pc:docMk/>
          <pc:sldMk cId="2923889208" sldId="956"/>
        </pc:sldMkLst>
      </pc:sldChg>
      <pc:sldChg chg="del">
        <pc:chgData name="Chris Whitehead" userId="37f561d1-ff93-4576-abb4-2837cb1ae977" providerId="ADAL" clId="{610E1142-69DF-4AEE-86E3-50A5ECC47AAF}" dt="2023-09-15T18:00:20.059" v="34" actId="47"/>
        <pc:sldMkLst>
          <pc:docMk/>
          <pc:sldMk cId="4212096472" sldId="957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3376218794" sldId="958"/>
        </pc:sldMkLst>
      </pc:sldChg>
      <pc:sldChg chg="del">
        <pc:chgData name="Chris Whitehead" userId="37f561d1-ff93-4576-abb4-2837cb1ae977" providerId="ADAL" clId="{610E1142-69DF-4AEE-86E3-50A5ECC47AAF}" dt="2023-09-15T17:59:56.248" v="32" actId="47"/>
        <pc:sldMkLst>
          <pc:docMk/>
          <pc:sldMk cId="761487608" sldId="963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4285392639" sldId="964"/>
        </pc:sldMkLst>
      </pc:sldChg>
      <pc:sldChg chg="modSp mod">
        <pc:chgData name="Chris Whitehead" userId="37f561d1-ff93-4576-abb4-2837cb1ae977" providerId="ADAL" clId="{610E1142-69DF-4AEE-86E3-50A5ECC47AAF}" dt="2023-09-19T15:08:27.612" v="78" actId="20577"/>
        <pc:sldMkLst>
          <pc:docMk/>
          <pc:sldMk cId="2644164106" sldId="965"/>
        </pc:sldMkLst>
        <pc:spChg chg="mod">
          <ac:chgData name="Chris Whitehead" userId="37f561d1-ff93-4576-abb4-2837cb1ae977" providerId="ADAL" clId="{610E1142-69DF-4AEE-86E3-50A5ECC47AAF}" dt="2023-09-19T15:08:27.612" v="78" actId="20577"/>
          <ac:spMkLst>
            <pc:docMk/>
            <pc:sldMk cId="2644164106" sldId="965"/>
            <ac:spMk id="4" creationId="{FBBDBD71-57D7-5633-4E2E-C3C371EB6CEE}"/>
          </ac:spMkLst>
        </pc:spChg>
      </pc:sldChg>
      <pc:sldChg chg="del">
        <pc:chgData name="Chris Whitehead" userId="37f561d1-ff93-4576-abb4-2837cb1ae977" providerId="ADAL" clId="{610E1142-69DF-4AEE-86E3-50A5ECC47AAF}" dt="2023-09-15T18:00:20.059" v="34" actId="47"/>
        <pc:sldMkLst>
          <pc:docMk/>
          <pc:sldMk cId="4161242222" sldId="968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593574639" sldId="969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1936096032" sldId="970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550558049" sldId="971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3298332918" sldId="972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2322433078" sldId="973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4042478553" sldId="974"/>
        </pc:sldMkLst>
      </pc:sldChg>
      <pc:sldChg chg="del">
        <pc:chgData name="Chris Whitehead" userId="37f561d1-ff93-4576-abb4-2837cb1ae977" providerId="ADAL" clId="{610E1142-69DF-4AEE-86E3-50A5ECC47AAF}" dt="2023-09-15T18:00:43.241" v="35" actId="47"/>
        <pc:sldMkLst>
          <pc:docMk/>
          <pc:sldMk cId="3485718321" sldId="975"/>
        </pc:sldMkLst>
      </pc:sldChg>
      <pc:sldChg chg="del">
        <pc:chgData name="Chris Whitehead" userId="37f561d1-ff93-4576-abb4-2837cb1ae977" providerId="ADAL" clId="{610E1142-69DF-4AEE-86E3-50A5ECC47AAF}" dt="2023-09-15T18:01:30.126" v="43" actId="47"/>
        <pc:sldMkLst>
          <pc:docMk/>
          <pc:sldMk cId="1052708330" sldId="1299"/>
        </pc:sldMkLst>
      </pc:sldChg>
      <pc:sldChg chg="del">
        <pc:chgData name="Chris Whitehead" userId="37f561d1-ff93-4576-abb4-2837cb1ae977" providerId="ADAL" clId="{610E1142-69DF-4AEE-86E3-50A5ECC47AAF}" dt="2023-09-15T18:01:32.193" v="45" actId="47"/>
        <pc:sldMkLst>
          <pc:docMk/>
          <pc:sldMk cId="438796042" sldId="1328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363788092" sldId="3475"/>
        </pc:sldMkLst>
      </pc:sldChg>
      <pc:sldChg chg="del">
        <pc:chgData name="Chris Whitehead" userId="37f561d1-ff93-4576-abb4-2837cb1ae977" providerId="ADAL" clId="{610E1142-69DF-4AEE-86E3-50A5ECC47AAF}" dt="2023-09-15T18:01:28.254" v="40" actId="47"/>
        <pc:sldMkLst>
          <pc:docMk/>
          <pc:sldMk cId="1716309952" sldId="4371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3064138387" sldId="2146849253"/>
        </pc:sldMkLst>
      </pc:sldChg>
      <pc:sldChg chg="del">
        <pc:chgData name="Chris Whitehead" userId="37f561d1-ff93-4576-abb4-2837cb1ae977" providerId="ADAL" clId="{610E1142-69DF-4AEE-86E3-50A5ECC47AAF}" dt="2023-09-15T18:00:55.888" v="36" actId="47"/>
        <pc:sldMkLst>
          <pc:docMk/>
          <pc:sldMk cId="2755777501" sldId="2147474640"/>
        </pc:sldMkLst>
      </pc:sldChg>
      <pc:sldChg chg="del">
        <pc:chgData name="Chris Whitehead" userId="37f561d1-ff93-4576-abb4-2837cb1ae977" providerId="ADAL" clId="{610E1142-69DF-4AEE-86E3-50A5ECC47AAF}" dt="2023-09-15T18:01:25.866" v="37" actId="47"/>
        <pc:sldMkLst>
          <pc:docMk/>
          <pc:sldMk cId="1240151162" sldId="2147474641"/>
        </pc:sldMkLst>
      </pc:sldChg>
      <pc:sldMasterChg chg="del delSldLayout">
        <pc:chgData name="Chris Whitehead" userId="37f561d1-ff93-4576-abb4-2837cb1ae977" providerId="ADAL" clId="{610E1142-69DF-4AEE-86E3-50A5ECC47AAF}" dt="2023-09-15T18:00:43.241" v="35" actId="47"/>
        <pc:sldMasterMkLst>
          <pc:docMk/>
          <pc:sldMasterMk cId="2495470103" sldId="2147483744"/>
        </pc:sldMasterMkLst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591005942" sldId="2147483745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999330866" sldId="2147483746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2043972512" sldId="2147483747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2495976046" sldId="2147483748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3582522194" sldId="2147483749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3230294138" sldId="2147483750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841355765" sldId="2147483751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674143816" sldId="2147483752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15952530" sldId="2147483753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378726735" sldId="2147483754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648044707" sldId="2147483755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275158765" sldId="2147483756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4067656947" sldId="2147483757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943467063" sldId="2147483758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961724333" sldId="2147483759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207908277" sldId="2147483760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2189628642" sldId="2147483761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3142167024" sldId="2147483762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4178521146" sldId="2147483763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3182375606" sldId="2147483764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3828638011" sldId="2147483765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3331059442" sldId="2147483766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2461132713" sldId="2147483767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4146884040" sldId="2147483768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429798535" sldId="2147483769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53024426" sldId="2147483770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1640518460" sldId="2147483771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2495470103" sldId="2147483744"/>
            <pc:sldLayoutMk cId="2018197140" sldId="2147483772"/>
          </pc:sldLayoutMkLst>
        </pc:sldLayoutChg>
      </pc:sldMasterChg>
      <pc:sldMasterChg chg="del delSldLayout">
        <pc:chgData name="Chris Whitehead" userId="37f561d1-ff93-4576-abb4-2837cb1ae977" providerId="ADAL" clId="{610E1142-69DF-4AEE-86E3-50A5ECC47AAF}" dt="2023-09-15T18:00:43.241" v="35" actId="47"/>
        <pc:sldMasterMkLst>
          <pc:docMk/>
          <pc:sldMasterMk cId="3367963062" sldId="2147483773"/>
        </pc:sldMasterMkLst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917627985" sldId="2147483774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70155809" sldId="2147483775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322505524" sldId="2147483776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3905554472" sldId="2147483777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012310032" sldId="2147483778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3644274580" sldId="2147483779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421482766" sldId="2147483780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1265848502" sldId="2147483781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3589006604" sldId="2147483782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1748684744" sldId="2147483783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60251197" sldId="2147483784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677871455" sldId="2147483785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3789110422" sldId="2147483786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3238376323" sldId="2147483787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874735636" sldId="2147483788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167756879" sldId="2147483789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4224378503" sldId="2147483790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480749384" sldId="2147483791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4182110418" sldId="2147483792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1218457839" sldId="2147483793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596263798" sldId="2147483794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171209212" sldId="2147483795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17667903" sldId="2147483796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852369862" sldId="2147483797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3387758969" sldId="2147483798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722657916" sldId="2147483799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1565233125" sldId="2147483800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71405006" sldId="2147483801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3136882139" sldId="2147483802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367963062" sldId="2147483773"/>
            <pc:sldLayoutMk cId="2824222114" sldId="2147483803"/>
          </pc:sldLayoutMkLst>
        </pc:sldLayoutChg>
      </pc:sldMasterChg>
      <pc:sldMasterChg chg="del delSldLayout">
        <pc:chgData name="Chris Whitehead" userId="37f561d1-ff93-4576-abb4-2837cb1ae977" providerId="ADAL" clId="{610E1142-69DF-4AEE-86E3-50A5ECC47AAF}" dt="2023-09-15T18:01:33.039" v="46" actId="47"/>
        <pc:sldMasterMkLst>
          <pc:docMk/>
          <pc:sldMasterMk cId="1582489354" sldId="2147483804"/>
        </pc:sldMasterMkLst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2594725381" sldId="2147483805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2992775038" sldId="2147483806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2348877121" sldId="2147483807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3373450300" sldId="2147483808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137581893" sldId="2147483809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3812099798" sldId="2147483810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2676940564" sldId="2147483811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1788335279" sldId="2147483812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1717709028" sldId="2147483813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4218696291" sldId="2147483814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2103857383" sldId="2147483815"/>
          </pc:sldLayoutMkLst>
        </pc:sldLayoutChg>
        <pc:sldLayoutChg chg="del">
          <pc:chgData name="Chris Whitehead" userId="37f561d1-ff93-4576-abb4-2837cb1ae977" providerId="ADAL" clId="{610E1142-69DF-4AEE-86E3-50A5ECC47AAF}" dt="2023-09-15T18:01:31.074" v="44" actId="47"/>
          <pc:sldLayoutMkLst>
            <pc:docMk/>
            <pc:sldMasterMk cId="1582489354" sldId="2147483804"/>
            <pc:sldLayoutMk cId="4139211872" sldId="2147483816"/>
          </pc:sldLayoutMkLst>
        </pc:sldLayoutChg>
        <pc:sldLayoutChg chg="del">
          <pc:chgData name="Chris Whitehead" userId="37f561d1-ff93-4576-abb4-2837cb1ae977" providerId="ADAL" clId="{610E1142-69DF-4AEE-86E3-50A5ECC47AAF}" dt="2023-09-15T18:01:26.751" v="38" actId="47"/>
          <pc:sldLayoutMkLst>
            <pc:docMk/>
            <pc:sldMasterMk cId="1582489354" sldId="2147483804"/>
            <pc:sldLayoutMk cId="619112524" sldId="2147483817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2393844315" sldId="2147483818"/>
          </pc:sldLayoutMkLst>
        </pc:sldLayoutChg>
        <pc:sldLayoutChg chg="del">
          <pc:chgData name="Chris Whitehead" userId="37f561d1-ff93-4576-abb4-2837cb1ae977" providerId="ADAL" clId="{610E1142-69DF-4AEE-86E3-50A5ECC47AAF}" dt="2023-09-15T18:01:32.193" v="45" actId="47"/>
          <pc:sldLayoutMkLst>
            <pc:docMk/>
            <pc:sldMasterMk cId="1582489354" sldId="2147483804"/>
            <pc:sldLayoutMk cId="2889685720" sldId="2147483819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1670486705" sldId="2147483820"/>
          </pc:sldLayoutMkLst>
        </pc:sldLayoutChg>
        <pc:sldLayoutChg chg="del">
          <pc:chgData name="Chris Whitehead" userId="37f561d1-ff93-4576-abb4-2837cb1ae977" providerId="ADAL" clId="{610E1142-69DF-4AEE-86E3-50A5ECC47AAF}" dt="2023-09-15T18:01:25.866" v="37" actId="47"/>
          <pc:sldLayoutMkLst>
            <pc:docMk/>
            <pc:sldMasterMk cId="1582489354" sldId="2147483804"/>
            <pc:sldLayoutMk cId="2696405818" sldId="2147483821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1582489354" sldId="2147483804"/>
            <pc:sldLayoutMk cId="2259580723" sldId="2147483822"/>
          </pc:sldLayoutMkLst>
        </pc:sldLayoutChg>
        <pc:sldLayoutChg chg="del">
          <pc:chgData name="Chris Whitehead" userId="37f561d1-ff93-4576-abb4-2837cb1ae977" providerId="ADAL" clId="{610E1142-69DF-4AEE-86E3-50A5ECC47AAF}" dt="2023-09-15T18:01:29.383" v="42" actId="47"/>
          <pc:sldLayoutMkLst>
            <pc:docMk/>
            <pc:sldMasterMk cId="1582489354" sldId="2147483804"/>
            <pc:sldLayoutMk cId="4118209113" sldId="2147483823"/>
          </pc:sldLayoutMkLst>
        </pc:sldLayoutChg>
        <pc:sldLayoutChg chg="del">
          <pc:chgData name="Chris Whitehead" userId="37f561d1-ff93-4576-abb4-2837cb1ae977" providerId="ADAL" clId="{610E1142-69DF-4AEE-86E3-50A5ECC47AAF}" dt="2023-09-15T18:01:28.861" v="41" actId="47"/>
          <pc:sldLayoutMkLst>
            <pc:docMk/>
            <pc:sldMasterMk cId="1582489354" sldId="2147483804"/>
            <pc:sldLayoutMk cId="3584790799" sldId="2147483824"/>
          </pc:sldLayoutMkLst>
        </pc:sldLayoutChg>
        <pc:sldLayoutChg chg="del">
          <pc:chgData name="Chris Whitehead" userId="37f561d1-ff93-4576-abb4-2837cb1ae977" providerId="ADAL" clId="{610E1142-69DF-4AEE-86E3-50A5ECC47AAF}" dt="2023-09-15T18:01:33.039" v="46" actId="47"/>
          <pc:sldLayoutMkLst>
            <pc:docMk/>
            <pc:sldMasterMk cId="1582489354" sldId="2147483804"/>
            <pc:sldLayoutMk cId="2434027258" sldId="2147483825"/>
          </pc:sldLayoutMkLst>
        </pc:sldLayoutChg>
      </pc:sldMasterChg>
      <pc:sldMasterChg chg="del delSldLayout">
        <pc:chgData name="Chris Whitehead" userId="37f561d1-ff93-4576-abb4-2837cb1ae977" providerId="ADAL" clId="{610E1142-69DF-4AEE-86E3-50A5ECC47AAF}" dt="2023-09-15T18:00:55.888" v="36" actId="47"/>
        <pc:sldMasterMkLst>
          <pc:docMk/>
          <pc:sldMasterMk cId="376518151" sldId="2147483826"/>
        </pc:sldMasterMkLst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4199062439" sldId="2147483827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615357539" sldId="2147483828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494627598" sldId="2147483829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935837530" sldId="2147483830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581199609" sldId="2147483831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57515465" sldId="2147483832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097093698" sldId="2147483833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376574622" sldId="2147483834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2916955456" sldId="2147483835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160840766" sldId="2147483836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2264570657" sldId="2147483837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332609827" sldId="2147483838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656217085" sldId="2147483839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368659908" sldId="2147483840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379255880" sldId="2147483841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760822590" sldId="2147483842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287533209" sldId="2147483843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13854209" sldId="2147483844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501250378" sldId="2147483845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161926423" sldId="2147483846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801280666" sldId="2147483847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667713609" sldId="2147483848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620164862" sldId="2147483849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670404732" sldId="2147483850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242522721" sldId="2147483851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76518151" sldId="2147483826"/>
            <pc:sldLayoutMk cId="3189692850" sldId="2147483852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2770828019" sldId="2147483853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484631169" sldId="2147483854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878245568" sldId="2147483855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1179177695" sldId="2147483856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044774865" sldId="2147483857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477064399" sldId="2147483858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411254508" sldId="2147483859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2548928399" sldId="2147483860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517147483" sldId="2147483861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661180084" sldId="2147483862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3760291323" sldId="2147483863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2300045510" sldId="2147483864"/>
          </pc:sldLayoutMkLst>
        </pc:sldLayoutChg>
        <pc:sldLayoutChg chg="del">
          <pc:chgData name="Chris Whitehead" userId="37f561d1-ff93-4576-abb4-2837cb1ae977" providerId="ADAL" clId="{610E1142-69DF-4AEE-86E3-50A5ECC47AAF}" dt="2023-09-15T18:00:55.888" v="36" actId="47"/>
          <pc:sldLayoutMkLst>
            <pc:docMk/>
            <pc:sldMasterMk cId="376518151" sldId="2147483826"/>
            <pc:sldLayoutMk cId="2626702026" sldId="2147483865"/>
          </pc:sldLayoutMkLst>
        </pc:sldLayoutChg>
        <pc:sldLayoutChg chg="del">
          <pc:chgData name="Chris Whitehead" userId="37f561d1-ff93-4576-abb4-2837cb1ae977" providerId="ADAL" clId="{610E1142-69DF-4AEE-86E3-50A5ECC47AAF}" dt="2023-09-15T18:00:43.241" v="35" actId="47"/>
          <pc:sldLayoutMkLst>
            <pc:docMk/>
            <pc:sldMasterMk cId="376518151" sldId="2147483826"/>
            <pc:sldLayoutMk cId="3792787322" sldId="214748386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NO2 24-Hr AVG - Camden, NJ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Sheet1!$E$9:$E$677</c:f>
              <c:numCache>
                <c:formatCode>General</c:formatCode>
                <c:ptCount val="669"/>
                <c:pt idx="0">
                  <c:v>1.5800000000000002E-2</c:v>
                </c:pt>
                <c:pt idx="1">
                  <c:v>1.1299999999999999E-2</c:v>
                </c:pt>
                <c:pt idx="2">
                  <c:v>1.47E-2</c:v>
                </c:pt>
                <c:pt idx="3">
                  <c:v>1.2E-2</c:v>
                </c:pt>
                <c:pt idx="4">
                  <c:v>1.32E-2</c:v>
                </c:pt>
                <c:pt idx="5">
                  <c:v>5.7000000000000002E-3</c:v>
                </c:pt>
                <c:pt idx="6">
                  <c:v>7.1000000000000004E-3</c:v>
                </c:pt>
                <c:pt idx="7">
                  <c:v>1.9300000000000001E-2</c:v>
                </c:pt>
                <c:pt idx="8">
                  <c:v>5.7999999999999996E-3</c:v>
                </c:pt>
                <c:pt idx="9">
                  <c:v>1.21E-2</c:v>
                </c:pt>
                <c:pt idx="10">
                  <c:v>3.4500000000000003E-2</c:v>
                </c:pt>
                <c:pt idx="11">
                  <c:v>2.5100000000000001E-2</c:v>
                </c:pt>
                <c:pt idx="12">
                  <c:v>2.3900000000000001E-2</c:v>
                </c:pt>
                <c:pt idx="13">
                  <c:v>3.3500000000000002E-2</c:v>
                </c:pt>
                <c:pt idx="14">
                  <c:v>1.83E-2</c:v>
                </c:pt>
                <c:pt idx="15">
                  <c:v>1.41E-2</c:v>
                </c:pt>
                <c:pt idx="16">
                  <c:v>1.0200000000000001E-2</c:v>
                </c:pt>
                <c:pt idx="17">
                  <c:v>1.4999999999999999E-2</c:v>
                </c:pt>
                <c:pt idx="18">
                  <c:v>1.9300000000000001E-2</c:v>
                </c:pt>
                <c:pt idx="19">
                  <c:v>1.2500000000000001E-2</c:v>
                </c:pt>
                <c:pt idx="20">
                  <c:v>2.4400000000000002E-2</c:v>
                </c:pt>
                <c:pt idx="21">
                  <c:v>1.9900000000000001E-2</c:v>
                </c:pt>
                <c:pt idx="22">
                  <c:v>2.8999999999999998E-3</c:v>
                </c:pt>
                <c:pt idx="23">
                  <c:v>3.8E-3</c:v>
                </c:pt>
                <c:pt idx="24">
                  <c:v>2.18E-2</c:v>
                </c:pt>
                <c:pt idx="25">
                  <c:v>2.4899999999999999E-2</c:v>
                </c:pt>
                <c:pt idx="26">
                  <c:v>1.26E-2</c:v>
                </c:pt>
                <c:pt idx="27">
                  <c:v>4.4999999999999997E-3</c:v>
                </c:pt>
                <c:pt idx="28">
                  <c:v>4.3E-3</c:v>
                </c:pt>
                <c:pt idx="29">
                  <c:v>9.9000000000000008E-3</c:v>
                </c:pt>
                <c:pt idx="30">
                  <c:v>1.4800000000000001E-2</c:v>
                </c:pt>
                <c:pt idx="31">
                  <c:v>1.18E-2</c:v>
                </c:pt>
                <c:pt idx="32">
                  <c:v>6.6E-3</c:v>
                </c:pt>
                <c:pt idx="33">
                  <c:v>7.0000000000000001E-3</c:v>
                </c:pt>
                <c:pt idx="34">
                  <c:v>1.7100000000000001E-2</c:v>
                </c:pt>
                <c:pt idx="35">
                  <c:v>1.72E-2</c:v>
                </c:pt>
                <c:pt idx="36">
                  <c:v>2.0299999999999999E-2</c:v>
                </c:pt>
                <c:pt idx="37">
                  <c:v>2.23E-2</c:v>
                </c:pt>
                <c:pt idx="38">
                  <c:v>1.4200000000000001E-2</c:v>
                </c:pt>
                <c:pt idx="39">
                  <c:v>3.09E-2</c:v>
                </c:pt>
                <c:pt idx="40">
                  <c:v>1.8599999999999998E-2</c:v>
                </c:pt>
                <c:pt idx="41">
                  <c:v>1.5800000000000002E-2</c:v>
                </c:pt>
                <c:pt idx="42">
                  <c:v>1.6799999999999999E-2</c:v>
                </c:pt>
                <c:pt idx="43">
                  <c:v>2.18E-2</c:v>
                </c:pt>
                <c:pt idx="44">
                  <c:v>1.67E-2</c:v>
                </c:pt>
                <c:pt idx="45">
                  <c:v>2.01E-2</c:v>
                </c:pt>
                <c:pt idx="46">
                  <c:v>1.55E-2</c:v>
                </c:pt>
                <c:pt idx="47">
                  <c:v>1.0699999999999999E-2</c:v>
                </c:pt>
                <c:pt idx="48">
                  <c:v>2.3099999999999999E-2</c:v>
                </c:pt>
                <c:pt idx="49">
                  <c:v>1.84E-2</c:v>
                </c:pt>
                <c:pt idx="50">
                  <c:v>7.6E-3</c:v>
                </c:pt>
                <c:pt idx="51">
                  <c:v>1.1299999999999999E-2</c:v>
                </c:pt>
                <c:pt idx="52">
                  <c:v>2.81E-2</c:v>
                </c:pt>
                <c:pt idx="53">
                  <c:v>2.3099999999999999E-2</c:v>
                </c:pt>
                <c:pt idx="54">
                  <c:v>2.2100000000000002E-2</c:v>
                </c:pt>
                <c:pt idx="55">
                  <c:v>1.7100000000000001E-2</c:v>
                </c:pt>
                <c:pt idx="56">
                  <c:v>1.5699999999999999E-2</c:v>
                </c:pt>
                <c:pt idx="57">
                  <c:v>2.06E-2</c:v>
                </c:pt>
                <c:pt idx="58">
                  <c:v>2.1600000000000001E-2</c:v>
                </c:pt>
                <c:pt idx="59">
                  <c:v>1.6799999999999999E-2</c:v>
                </c:pt>
                <c:pt idx="60">
                  <c:v>1.03E-2</c:v>
                </c:pt>
                <c:pt idx="61">
                  <c:v>2.12E-2</c:v>
                </c:pt>
                <c:pt idx="62">
                  <c:v>1.2999999999999999E-2</c:v>
                </c:pt>
                <c:pt idx="63">
                  <c:v>6.7000000000000002E-3</c:v>
                </c:pt>
                <c:pt idx="64">
                  <c:v>1.03E-2</c:v>
                </c:pt>
                <c:pt idx="65">
                  <c:v>6.4999999999999997E-3</c:v>
                </c:pt>
                <c:pt idx="66">
                  <c:v>1.6E-2</c:v>
                </c:pt>
                <c:pt idx="67">
                  <c:v>2.23E-2</c:v>
                </c:pt>
                <c:pt idx="68">
                  <c:v>1.72E-2</c:v>
                </c:pt>
                <c:pt idx="69">
                  <c:v>2.23E-2</c:v>
                </c:pt>
                <c:pt idx="70">
                  <c:v>1.6899999999999998E-2</c:v>
                </c:pt>
                <c:pt idx="71">
                  <c:v>8.0999999999999996E-3</c:v>
                </c:pt>
                <c:pt idx="72">
                  <c:v>8.6E-3</c:v>
                </c:pt>
                <c:pt idx="73">
                  <c:v>6.1999999999999998E-3</c:v>
                </c:pt>
                <c:pt idx="74">
                  <c:v>1.11E-2</c:v>
                </c:pt>
                <c:pt idx="75">
                  <c:v>1.6299999999999999E-2</c:v>
                </c:pt>
                <c:pt idx="76">
                  <c:v>1.37E-2</c:v>
                </c:pt>
                <c:pt idx="77">
                  <c:v>4.8999999999999998E-3</c:v>
                </c:pt>
                <c:pt idx="78">
                  <c:v>1.2999999999999999E-2</c:v>
                </c:pt>
                <c:pt idx="79">
                  <c:v>1.54E-2</c:v>
                </c:pt>
                <c:pt idx="80">
                  <c:v>1.9199999999999998E-2</c:v>
                </c:pt>
                <c:pt idx="81">
                  <c:v>1.2E-2</c:v>
                </c:pt>
                <c:pt idx="82">
                  <c:v>1.0500000000000001E-2</c:v>
                </c:pt>
                <c:pt idx="83">
                  <c:v>1.6500000000000001E-2</c:v>
                </c:pt>
                <c:pt idx="84">
                  <c:v>9.4999999999999998E-3</c:v>
                </c:pt>
                <c:pt idx="85">
                  <c:v>7.7000000000000002E-3</c:v>
                </c:pt>
                <c:pt idx="86">
                  <c:v>4.4000000000000003E-3</c:v>
                </c:pt>
                <c:pt idx="87">
                  <c:v>7.1999999999999998E-3</c:v>
                </c:pt>
                <c:pt idx="88">
                  <c:v>1.7600000000000001E-2</c:v>
                </c:pt>
                <c:pt idx="89">
                  <c:v>1.2500000000000001E-2</c:v>
                </c:pt>
                <c:pt idx="90">
                  <c:v>4.1000000000000003E-3</c:v>
                </c:pt>
                <c:pt idx="91">
                  <c:v>3.0999999999999999E-3</c:v>
                </c:pt>
                <c:pt idx="92">
                  <c:v>6.4999999999999997E-3</c:v>
                </c:pt>
                <c:pt idx="93">
                  <c:v>7.1999999999999998E-3</c:v>
                </c:pt>
                <c:pt idx="94">
                  <c:v>5.7999999999999996E-3</c:v>
                </c:pt>
                <c:pt idx="95">
                  <c:v>1.04E-2</c:v>
                </c:pt>
                <c:pt idx="96">
                  <c:v>2.01E-2</c:v>
                </c:pt>
                <c:pt idx="97">
                  <c:v>9.5999999999999992E-3</c:v>
                </c:pt>
                <c:pt idx="98">
                  <c:v>5.7000000000000002E-3</c:v>
                </c:pt>
                <c:pt idx="99">
                  <c:v>7.4999999999999997E-3</c:v>
                </c:pt>
                <c:pt idx="100">
                  <c:v>3.0000000000000001E-3</c:v>
                </c:pt>
                <c:pt idx="101">
                  <c:v>6.1000000000000004E-3</c:v>
                </c:pt>
                <c:pt idx="102">
                  <c:v>7.1999999999999998E-3</c:v>
                </c:pt>
                <c:pt idx="103">
                  <c:v>1.4800000000000001E-2</c:v>
                </c:pt>
                <c:pt idx="104">
                  <c:v>1.0699999999999999E-2</c:v>
                </c:pt>
                <c:pt idx="105">
                  <c:v>5.8999999999999999E-3</c:v>
                </c:pt>
                <c:pt idx="106">
                  <c:v>3.8999999999999998E-3</c:v>
                </c:pt>
                <c:pt idx="107">
                  <c:v>5.8999999999999999E-3</c:v>
                </c:pt>
                <c:pt idx="108">
                  <c:v>1.5100000000000001E-2</c:v>
                </c:pt>
                <c:pt idx="109">
                  <c:v>1.0999999999999999E-2</c:v>
                </c:pt>
                <c:pt idx="110">
                  <c:v>6.3E-3</c:v>
                </c:pt>
                <c:pt idx="111">
                  <c:v>6.8999999999999999E-3</c:v>
                </c:pt>
                <c:pt idx="112">
                  <c:v>1.47E-2</c:v>
                </c:pt>
                <c:pt idx="113">
                  <c:v>1.38E-2</c:v>
                </c:pt>
                <c:pt idx="114">
                  <c:v>5.1000000000000004E-3</c:v>
                </c:pt>
                <c:pt idx="115">
                  <c:v>9.1999999999999998E-3</c:v>
                </c:pt>
                <c:pt idx="116">
                  <c:v>1.9599999999999999E-2</c:v>
                </c:pt>
                <c:pt idx="117">
                  <c:v>2.12E-2</c:v>
                </c:pt>
                <c:pt idx="118">
                  <c:v>2.1399999999999999E-2</c:v>
                </c:pt>
                <c:pt idx="119">
                  <c:v>3.8E-3</c:v>
                </c:pt>
                <c:pt idx="120">
                  <c:v>3.7000000000000002E-3</c:v>
                </c:pt>
                <c:pt idx="121">
                  <c:v>5.4000000000000003E-3</c:v>
                </c:pt>
                <c:pt idx="122">
                  <c:v>1.32E-2</c:v>
                </c:pt>
                <c:pt idx="123">
                  <c:v>8.3999999999999995E-3</c:v>
                </c:pt>
                <c:pt idx="124">
                  <c:v>8.5000000000000006E-3</c:v>
                </c:pt>
                <c:pt idx="125">
                  <c:v>4.3E-3</c:v>
                </c:pt>
                <c:pt idx="126">
                  <c:v>6.1999999999999998E-3</c:v>
                </c:pt>
                <c:pt idx="127">
                  <c:v>4.1000000000000003E-3</c:v>
                </c:pt>
                <c:pt idx="128">
                  <c:v>5.3E-3</c:v>
                </c:pt>
                <c:pt idx="129">
                  <c:v>7.0000000000000001E-3</c:v>
                </c:pt>
                <c:pt idx="130">
                  <c:v>7.3000000000000001E-3</c:v>
                </c:pt>
                <c:pt idx="131">
                  <c:v>4.5999999999999999E-3</c:v>
                </c:pt>
                <c:pt idx="132">
                  <c:v>6.3E-3</c:v>
                </c:pt>
                <c:pt idx="133">
                  <c:v>1.17E-2</c:v>
                </c:pt>
                <c:pt idx="134">
                  <c:v>1.11E-2</c:v>
                </c:pt>
                <c:pt idx="135">
                  <c:v>9.4000000000000004E-3</c:v>
                </c:pt>
                <c:pt idx="136">
                  <c:v>1.35E-2</c:v>
                </c:pt>
                <c:pt idx="137">
                  <c:v>1.5100000000000001E-2</c:v>
                </c:pt>
                <c:pt idx="138">
                  <c:v>1.2699999999999999E-2</c:v>
                </c:pt>
                <c:pt idx="139">
                  <c:v>5.4000000000000003E-3</c:v>
                </c:pt>
                <c:pt idx="140">
                  <c:v>1.1900000000000001E-2</c:v>
                </c:pt>
                <c:pt idx="141">
                  <c:v>1.2E-2</c:v>
                </c:pt>
                <c:pt idx="142">
                  <c:v>2.3999999999999998E-3</c:v>
                </c:pt>
                <c:pt idx="143">
                  <c:v>2.2000000000000001E-3</c:v>
                </c:pt>
                <c:pt idx="144">
                  <c:v>7.1000000000000004E-3</c:v>
                </c:pt>
                <c:pt idx="145">
                  <c:v>1.01E-2</c:v>
                </c:pt>
                <c:pt idx="146">
                  <c:v>6.6E-3</c:v>
                </c:pt>
                <c:pt idx="147">
                  <c:v>3.8E-3</c:v>
                </c:pt>
                <c:pt idx="148">
                  <c:v>4.4000000000000003E-3</c:v>
                </c:pt>
                <c:pt idx="149">
                  <c:v>3.3999999999999998E-3</c:v>
                </c:pt>
                <c:pt idx="150">
                  <c:v>6.1000000000000004E-3</c:v>
                </c:pt>
                <c:pt idx="151">
                  <c:v>1.29E-2</c:v>
                </c:pt>
                <c:pt idx="152">
                  <c:v>8.3000000000000001E-3</c:v>
                </c:pt>
                <c:pt idx="153">
                  <c:v>7.6E-3</c:v>
                </c:pt>
                <c:pt idx="154">
                  <c:v>1.09E-2</c:v>
                </c:pt>
                <c:pt idx="155">
                  <c:v>1.23E-2</c:v>
                </c:pt>
                <c:pt idx="156">
                  <c:v>8.2000000000000007E-3</c:v>
                </c:pt>
                <c:pt idx="157">
                  <c:v>1.15E-2</c:v>
                </c:pt>
                <c:pt idx="158">
                  <c:v>1.15E-2</c:v>
                </c:pt>
                <c:pt idx="159">
                  <c:v>1.2200000000000001E-2</c:v>
                </c:pt>
                <c:pt idx="160">
                  <c:v>4.8999999999999998E-3</c:v>
                </c:pt>
                <c:pt idx="161">
                  <c:v>3.8E-3</c:v>
                </c:pt>
                <c:pt idx="162">
                  <c:v>3.3E-3</c:v>
                </c:pt>
                <c:pt idx="163">
                  <c:v>4.1000000000000003E-3</c:v>
                </c:pt>
                <c:pt idx="164">
                  <c:v>7.4000000000000003E-3</c:v>
                </c:pt>
                <c:pt idx="165">
                  <c:v>6.0000000000000001E-3</c:v>
                </c:pt>
                <c:pt idx="166">
                  <c:v>6.1999999999999998E-3</c:v>
                </c:pt>
                <c:pt idx="167">
                  <c:v>7.4999999999999997E-3</c:v>
                </c:pt>
                <c:pt idx="168">
                  <c:v>1.47E-2</c:v>
                </c:pt>
                <c:pt idx="169">
                  <c:v>7.0000000000000001E-3</c:v>
                </c:pt>
                <c:pt idx="170">
                  <c:v>6.0000000000000001E-3</c:v>
                </c:pt>
                <c:pt idx="171">
                  <c:v>6.6E-3</c:v>
                </c:pt>
                <c:pt idx="172">
                  <c:v>7.1000000000000004E-3</c:v>
                </c:pt>
                <c:pt idx="173">
                  <c:v>5.4999999999999997E-3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1.0500000000000001E-2</c:v>
                </c:pt>
                <c:pt idx="183">
                  <c:v>4.7999999999999996E-3</c:v>
                </c:pt>
                <c:pt idx="184">
                  <c:v>6.7999999999999996E-3</c:v>
                </c:pt>
                <c:pt idx="185">
                  <c:v>8.8999999999999999E-3</c:v>
                </c:pt>
                <c:pt idx="186">
                  <c:v>6.7000000000000002E-3</c:v>
                </c:pt>
                <c:pt idx="187">
                  <c:v>8.6E-3</c:v>
                </c:pt>
                <c:pt idx="188">
                  <c:v>7.7000000000000002E-3</c:v>
                </c:pt>
                <c:pt idx="189">
                  <c:v>5.4000000000000003E-3</c:v>
                </c:pt>
                <c:pt idx="190">
                  <c:v>3.5000000000000001E-3</c:v>
                </c:pt>
                <c:pt idx="191">
                  <c:v>3.0999999999999999E-3</c:v>
                </c:pt>
                <c:pt idx="192">
                  <c:v>9.1999999999999998E-3</c:v>
                </c:pt>
                <c:pt idx="193">
                  <c:v>4.5999999999999999E-3</c:v>
                </c:pt>
                <c:pt idx="194">
                  <c:v>7.1000000000000004E-3</c:v>
                </c:pt>
                <c:pt idx="195">
                  <c:v>1.09E-2</c:v>
                </c:pt>
                <c:pt idx="196">
                  <c:v>8.6999999999999994E-3</c:v>
                </c:pt>
                <c:pt idx="197">
                  <c:v>6.4000000000000003E-3</c:v>
                </c:pt>
                <c:pt idx="198">
                  <c:v>4.1000000000000003E-3</c:v>
                </c:pt>
                <c:pt idx="199">
                  <c:v>5.5999999999999999E-3</c:v>
                </c:pt>
                <c:pt idx="200">
                  <c:v>0.01</c:v>
                </c:pt>
                <c:pt idx="201">
                  <c:v>1.11E-2</c:v>
                </c:pt>
                <c:pt idx="202">
                  <c:v>5.3E-3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1.9199999999999998E-2</c:v>
                </c:pt>
                <c:pt idx="208">
                  <c:v>5.0000000000000001E-3</c:v>
                </c:pt>
                <c:pt idx="209">
                  <c:v>8.0000000000000002E-3</c:v>
                </c:pt>
                <c:pt idx="210">
                  <c:v>5.8999999999999999E-3</c:v>
                </c:pt>
                <c:pt idx="211">
                  <c:v>4.4000000000000003E-3</c:v>
                </c:pt>
                <c:pt idx="212">
                  <c:v>6.1000000000000004E-3</c:v>
                </c:pt>
                <c:pt idx="213">
                  <c:v>5.1000000000000004E-3</c:v>
                </c:pt>
                <c:pt idx="214">
                  <c:v>1.2E-2</c:v>
                </c:pt>
                <c:pt idx="215">
                  <c:v>1.06E-2</c:v>
                </c:pt>
                <c:pt idx="216">
                  <c:v>9.2999999999999992E-3</c:v>
                </c:pt>
                <c:pt idx="217">
                  <c:v>9.4999999999999998E-3</c:v>
                </c:pt>
                <c:pt idx="218">
                  <c:v>4.4999999999999997E-3</c:v>
                </c:pt>
                <c:pt idx="219">
                  <c:v>3.0999999999999999E-3</c:v>
                </c:pt>
                <c:pt idx="220">
                  <c:v>7.6E-3</c:v>
                </c:pt>
                <c:pt idx="221">
                  <c:v>6.7999999999999996E-3</c:v>
                </c:pt>
                <c:pt idx="222">
                  <c:v>9.7999999999999997E-3</c:v>
                </c:pt>
                <c:pt idx="223">
                  <c:v>1.1299999999999999E-2</c:v>
                </c:pt>
                <c:pt idx="224">
                  <c:v>9.5999999999999992E-3</c:v>
                </c:pt>
                <c:pt idx="225">
                  <c:v>6.1000000000000004E-3</c:v>
                </c:pt>
                <c:pt idx="226">
                  <c:v>2.8E-3</c:v>
                </c:pt>
                <c:pt idx="227">
                  <c:v>4.1000000000000003E-3</c:v>
                </c:pt>
                <c:pt idx="228">
                  <c:v>4.0000000000000001E-3</c:v>
                </c:pt>
                <c:pt idx="229">
                  <c:v>2.5999999999999999E-3</c:v>
                </c:pt>
                <c:pt idx="230">
                  <c:v>7.9000000000000008E-3</c:v>
                </c:pt>
                <c:pt idx="231">
                  <c:v>8.0000000000000002E-3</c:v>
                </c:pt>
                <c:pt idx="232">
                  <c:v>6.7999999999999996E-3</c:v>
                </c:pt>
                <c:pt idx="233">
                  <c:v>5.4000000000000003E-3</c:v>
                </c:pt>
                <c:pt idx="234">
                  <c:v>1.01E-2</c:v>
                </c:pt>
                <c:pt idx="235">
                  <c:v>8.5000000000000006E-3</c:v>
                </c:pt>
                <c:pt idx="236">
                  <c:v>1.2800000000000001E-2</c:v>
                </c:pt>
                <c:pt idx="237">
                  <c:v>1.29E-2</c:v>
                </c:pt>
                <c:pt idx="238">
                  <c:v>1.3899999999999999E-2</c:v>
                </c:pt>
                <c:pt idx="239">
                  <c:v>5.0000000000000001E-3</c:v>
                </c:pt>
                <c:pt idx="240">
                  <c:v>3.0000000000000001E-3</c:v>
                </c:pt>
                <c:pt idx="241">
                  <c:v>1.11E-2</c:v>
                </c:pt>
                <c:pt idx="242">
                  <c:v>1.15E-2</c:v>
                </c:pt>
                <c:pt idx="243">
                  <c:v>1.1599999999999999E-2</c:v>
                </c:pt>
                <c:pt idx="244">
                  <c:v>3.8E-3</c:v>
                </c:pt>
                <c:pt idx="245">
                  <c:v>5.0000000000000001E-3</c:v>
                </c:pt>
                <c:pt idx="246">
                  <c:v>6.6E-3</c:v>
                </c:pt>
                <c:pt idx="247">
                  <c:v>7.9000000000000008E-3</c:v>
                </c:pt>
                <c:pt idx="248">
                  <c:v>4.5999999999999999E-3</c:v>
                </c:pt>
                <c:pt idx="249">
                  <c:v>9.2999999999999992E-3</c:v>
                </c:pt>
                <c:pt idx="250">
                  <c:v>1.04E-2</c:v>
                </c:pt>
                <c:pt idx="251">
                  <c:v>8.6E-3</c:v>
                </c:pt>
                <c:pt idx="252">
                  <c:v>6.7999999999999996E-3</c:v>
                </c:pt>
                <c:pt idx="253">
                  <c:v>1.03E-2</c:v>
                </c:pt>
                <c:pt idx="254">
                  <c:v>5.4000000000000003E-3</c:v>
                </c:pt>
                <c:pt idx="255">
                  <c:v>1.18E-2</c:v>
                </c:pt>
                <c:pt idx="256">
                  <c:v>9.5999999999999992E-3</c:v>
                </c:pt>
                <c:pt idx="257">
                  <c:v>9.5999999999999992E-3</c:v>
                </c:pt>
                <c:pt idx="258">
                  <c:v>6.1000000000000004E-3</c:v>
                </c:pt>
                <c:pt idx="259">
                  <c:v>7.1000000000000004E-3</c:v>
                </c:pt>
                <c:pt idx="260">
                  <c:v>6.1999999999999998E-3</c:v>
                </c:pt>
                <c:pt idx="261">
                  <c:v>3.5000000000000001E-3</c:v>
                </c:pt>
                <c:pt idx="262">
                  <c:v>9.2999999999999992E-3</c:v>
                </c:pt>
                <c:pt idx="263">
                  <c:v>5.1999999999999998E-3</c:v>
                </c:pt>
                <c:pt idx="264">
                  <c:v>2.8E-3</c:v>
                </c:pt>
                <c:pt idx="265">
                  <c:v>4.5999999999999999E-3</c:v>
                </c:pt>
                <c:pt idx="266">
                  <c:v>8.8999999999999999E-3</c:v>
                </c:pt>
                <c:pt idx="267">
                  <c:v>1.03E-2</c:v>
                </c:pt>
                <c:pt idx="268">
                  <c:v>7.3000000000000001E-3</c:v>
                </c:pt>
                <c:pt idx="269">
                  <c:v>1.2500000000000001E-2</c:v>
                </c:pt>
                <c:pt idx="270">
                  <c:v>1.2999999999999999E-2</c:v>
                </c:pt>
                <c:pt idx="271">
                  <c:v>4.1000000000000003E-3</c:v>
                </c:pt>
                <c:pt idx="272">
                  <c:v>7.1000000000000004E-3</c:v>
                </c:pt>
                <c:pt idx="273">
                  <c:v>1.0200000000000001E-2</c:v>
                </c:pt>
                <c:pt idx="274">
                  <c:v>1.4999999999999999E-2</c:v>
                </c:pt>
                <c:pt idx="275">
                  <c:v>1.1900000000000001E-2</c:v>
                </c:pt>
                <c:pt idx="276">
                  <c:v>1.17E-2</c:v>
                </c:pt>
                <c:pt idx="277">
                  <c:v>7.7999999999999996E-3</c:v>
                </c:pt>
                <c:pt idx="278">
                  <c:v>6.4000000000000003E-3</c:v>
                </c:pt>
                <c:pt idx="279">
                  <c:v>1.2999999999999999E-2</c:v>
                </c:pt>
                <c:pt idx="280">
                  <c:v>1.4999999999999999E-2</c:v>
                </c:pt>
                <c:pt idx="281">
                  <c:v>3.5000000000000001E-3</c:v>
                </c:pt>
                <c:pt idx="282">
                  <c:v>4.1999999999999997E-3</c:v>
                </c:pt>
                <c:pt idx="283">
                  <c:v>5.8999999999999999E-3</c:v>
                </c:pt>
                <c:pt idx="284">
                  <c:v>0</c:v>
                </c:pt>
                <c:pt idx="285">
                  <c:v>1.47E-2</c:v>
                </c:pt>
                <c:pt idx="286">
                  <c:v>1.6199999999999999E-2</c:v>
                </c:pt>
                <c:pt idx="287">
                  <c:v>1.8100000000000002E-2</c:v>
                </c:pt>
                <c:pt idx="288">
                  <c:v>6.0000000000000001E-3</c:v>
                </c:pt>
                <c:pt idx="289">
                  <c:v>3.0000000000000001E-3</c:v>
                </c:pt>
                <c:pt idx="290">
                  <c:v>7.7000000000000002E-3</c:v>
                </c:pt>
                <c:pt idx="291">
                  <c:v>1.44E-2</c:v>
                </c:pt>
                <c:pt idx="292">
                  <c:v>2.3599999999999999E-2</c:v>
                </c:pt>
                <c:pt idx="293">
                  <c:v>2.1499999999999998E-2</c:v>
                </c:pt>
                <c:pt idx="294">
                  <c:v>1.04E-2</c:v>
                </c:pt>
                <c:pt idx="295">
                  <c:v>7.6E-3</c:v>
                </c:pt>
                <c:pt idx="296">
                  <c:v>8.8999999999999999E-3</c:v>
                </c:pt>
                <c:pt idx="297">
                  <c:v>1.1900000000000001E-2</c:v>
                </c:pt>
                <c:pt idx="298">
                  <c:v>5.8999999999999999E-3</c:v>
                </c:pt>
                <c:pt idx="299">
                  <c:v>6.8999999999999999E-3</c:v>
                </c:pt>
                <c:pt idx="300">
                  <c:v>7.4999999999999997E-3</c:v>
                </c:pt>
                <c:pt idx="301">
                  <c:v>3.5000000000000001E-3</c:v>
                </c:pt>
                <c:pt idx="302">
                  <c:v>4.8999999999999998E-3</c:v>
                </c:pt>
                <c:pt idx="303">
                  <c:v>7.4000000000000003E-3</c:v>
                </c:pt>
                <c:pt idx="304">
                  <c:v>1.14E-2</c:v>
                </c:pt>
                <c:pt idx="305">
                  <c:v>1.5599999999999999E-2</c:v>
                </c:pt>
                <c:pt idx="306">
                  <c:v>1.2699999999999999E-2</c:v>
                </c:pt>
                <c:pt idx="307">
                  <c:v>1.77E-2</c:v>
                </c:pt>
                <c:pt idx="308">
                  <c:v>1.9300000000000001E-2</c:v>
                </c:pt>
                <c:pt idx="309">
                  <c:v>0.02</c:v>
                </c:pt>
                <c:pt idx="310">
                  <c:v>2.1700000000000001E-2</c:v>
                </c:pt>
                <c:pt idx="311">
                  <c:v>2.2700000000000001E-2</c:v>
                </c:pt>
                <c:pt idx="312">
                  <c:v>3.4299999999999997E-2</c:v>
                </c:pt>
                <c:pt idx="313">
                  <c:v>2.47E-2</c:v>
                </c:pt>
                <c:pt idx="314">
                  <c:v>1.6500000000000001E-2</c:v>
                </c:pt>
                <c:pt idx="315">
                  <c:v>1.43E-2</c:v>
                </c:pt>
                <c:pt idx="316">
                  <c:v>1.37E-2</c:v>
                </c:pt>
                <c:pt idx="317">
                  <c:v>9.7999999999999997E-3</c:v>
                </c:pt>
                <c:pt idx="318">
                  <c:v>1.4800000000000001E-2</c:v>
                </c:pt>
                <c:pt idx="319">
                  <c:v>2.0899999999999998E-2</c:v>
                </c:pt>
                <c:pt idx="320">
                  <c:v>2.2499999999999999E-2</c:v>
                </c:pt>
                <c:pt idx="321">
                  <c:v>1.67E-2</c:v>
                </c:pt>
                <c:pt idx="322">
                  <c:v>5.3E-3</c:v>
                </c:pt>
                <c:pt idx="323">
                  <c:v>1.24E-2</c:v>
                </c:pt>
                <c:pt idx="324">
                  <c:v>1.5599999999999999E-2</c:v>
                </c:pt>
                <c:pt idx="325">
                  <c:v>0.01</c:v>
                </c:pt>
                <c:pt idx="326">
                  <c:v>7.1000000000000004E-3</c:v>
                </c:pt>
                <c:pt idx="327">
                  <c:v>1.47E-2</c:v>
                </c:pt>
                <c:pt idx="328">
                  <c:v>2.1399999999999999E-2</c:v>
                </c:pt>
                <c:pt idx="329">
                  <c:v>1.14E-2</c:v>
                </c:pt>
                <c:pt idx="330">
                  <c:v>6.0000000000000001E-3</c:v>
                </c:pt>
                <c:pt idx="331">
                  <c:v>1.5599999999999999E-2</c:v>
                </c:pt>
                <c:pt idx="332">
                  <c:v>1.0999999999999999E-2</c:v>
                </c:pt>
                <c:pt idx="333">
                  <c:v>2.47E-2</c:v>
                </c:pt>
                <c:pt idx="334">
                  <c:v>1.8599999999999998E-2</c:v>
                </c:pt>
                <c:pt idx="335">
                  <c:v>2.06E-2</c:v>
                </c:pt>
                <c:pt idx="336">
                  <c:v>1.0500000000000001E-2</c:v>
                </c:pt>
                <c:pt idx="337">
                  <c:v>1.89E-2</c:v>
                </c:pt>
                <c:pt idx="338">
                  <c:v>1.26E-2</c:v>
                </c:pt>
                <c:pt idx="339">
                  <c:v>1.2800000000000001E-2</c:v>
                </c:pt>
                <c:pt idx="340">
                  <c:v>1.1599999999999999E-2</c:v>
                </c:pt>
                <c:pt idx="341">
                  <c:v>1.6500000000000001E-2</c:v>
                </c:pt>
                <c:pt idx="342">
                  <c:v>1.35E-2</c:v>
                </c:pt>
                <c:pt idx="343">
                  <c:v>2.1299999999999999E-2</c:v>
                </c:pt>
                <c:pt idx="344">
                  <c:v>8.8000000000000005E-3</c:v>
                </c:pt>
                <c:pt idx="345">
                  <c:v>9.9000000000000008E-3</c:v>
                </c:pt>
                <c:pt idx="346">
                  <c:v>2.41E-2</c:v>
                </c:pt>
                <c:pt idx="347">
                  <c:v>2.5000000000000001E-2</c:v>
                </c:pt>
                <c:pt idx="348">
                  <c:v>2.23E-2</c:v>
                </c:pt>
                <c:pt idx="349">
                  <c:v>1.3100000000000001E-2</c:v>
                </c:pt>
                <c:pt idx="350">
                  <c:v>1.3299999999999999E-2</c:v>
                </c:pt>
                <c:pt idx="351">
                  <c:v>1.41E-2</c:v>
                </c:pt>
                <c:pt idx="352">
                  <c:v>5.3E-3</c:v>
                </c:pt>
                <c:pt idx="353">
                  <c:v>1.47E-2</c:v>
                </c:pt>
                <c:pt idx="354">
                  <c:v>2.6700000000000002E-2</c:v>
                </c:pt>
                <c:pt idx="355">
                  <c:v>1.14E-2</c:v>
                </c:pt>
                <c:pt idx="356">
                  <c:v>1.52E-2</c:v>
                </c:pt>
                <c:pt idx="357">
                  <c:v>1.89E-2</c:v>
                </c:pt>
                <c:pt idx="358">
                  <c:v>2.18E-2</c:v>
                </c:pt>
                <c:pt idx="359">
                  <c:v>4.8999999999999998E-3</c:v>
                </c:pt>
                <c:pt idx="360">
                  <c:v>1.2800000000000001E-2</c:v>
                </c:pt>
                <c:pt idx="361">
                  <c:v>2.12E-2</c:v>
                </c:pt>
                <c:pt idx="362">
                  <c:v>2.0199999999999999E-2</c:v>
                </c:pt>
                <c:pt idx="363">
                  <c:v>2.1399999999999999E-2</c:v>
                </c:pt>
                <c:pt idx="364">
                  <c:v>1.2200000000000001E-2</c:v>
                </c:pt>
                <c:pt idx="365">
                  <c:v>1.01E-2</c:v>
                </c:pt>
                <c:pt idx="366">
                  <c:v>1.03E-2</c:v>
                </c:pt>
                <c:pt idx="367">
                  <c:v>5.4000000000000003E-3</c:v>
                </c:pt>
                <c:pt idx="368">
                  <c:v>1.24E-2</c:v>
                </c:pt>
                <c:pt idx="369">
                  <c:v>2.3900000000000001E-2</c:v>
                </c:pt>
                <c:pt idx="370">
                  <c:v>1.6500000000000001E-2</c:v>
                </c:pt>
                <c:pt idx="371">
                  <c:v>7.6E-3</c:v>
                </c:pt>
                <c:pt idx="372">
                  <c:v>1.2200000000000001E-2</c:v>
                </c:pt>
                <c:pt idx="373">
                  <c:v>1.1900000000000001E-2</c:v>
                </c:pt>
                <c:pt idx="374">
                  <c:v>6.3E-3</c:v>
                </c:pt>
                <c:pt idx="375">
                  <c:v>8.9999999999999993E-3</c:v>
                </c:pt>
                <c:pt idx="376">
                  <c:v>2.23E-2</c:v>
                </c:pt>
                <c:pt idx="377">
                  <c:v>3.7999999999999999E-2</c:v>
                </c:pt>
                <c:pt idx="378">
                  <c:v>1.6899999999999998E-2</c:v>
                </c:pt>
                <c:pt idx="379">
                  <c:v>5.7999999999999996E-3</c:v>
                </c:pt>
                <c:pt idx="380">
                  <c:v>1.78E-2</c:v>
                </c:pt>
                <c:pt idx="381">
                  <c:v>9.4999999999999998E-3</c:v>
                </c:pt>
                <c:pt idx="382">
                  <c:v>1.49E-2</c:v>
                </c:pt>
                <c:pt idx="383">
                  <c:v>1.9900000000000001E-2</c:v>
                </c:pt>
                <c:pt idx="384">
                  <c:v>1.3100000000000001E-2</c:v>
                </c:pt>
                <c:pt idx="385">
                  <c:v>7.7999999999999996E-3</c:v>
                </c:pt>
                <c:pt idx="386">
                  <c:v>1.5900000000000001E-2</c:v>
                </c:pt>
                <c:pt idx="387">
                  <c:v>1.6400000000000001E-2</c:v>
                </c:pt>
                <c:pt idx="388">
                  <c:v>1.54E-2</c:v>
                </c:pt>
                <c:pt idx="389">
                  <c:v>1.7999999999999999E-2</c:v>
                </c:pt>
                <c:pt idx="390">
                  <c:v>9.1999999999999998E-3</c:v>
                </c:pt>
                <c:pt idx="391">
                  <c:v>2.4500000000000001E-2</c:v>
                </c:pt>
                <c:pt idx="392">
                  <c:v>2.5499999999999998E-2</c:v>
                </c:pt>
                <c:pt idx="393">
                  <c:v>5.1999999999999998E-3</c:v>
                </c:pt>
                <c:pt idx="394">
                  <c:v>1.61E-2</c:v>
                </c:pt>
                <c:pt idx="395">
                  <c:v>3.2800000000000003E-2</c:v>
                </c:pt>
                <c:pt idx="396">
                  <c:v>3.1399999999999997E-2</c:v>
                </c:pt>
                <c:pt idx="397">
                  <c:v>3.7400000000000003E-2</c:v>
                </c:pt>
                <c:pt idx="398">
                  <c:v>2.7900000000000001E-2</c:v>
                </c:pt>
                <c:pt idx="399">
                  <c:v>9.7000000000000003E-3</c:v>
                </c:pt>
                <c:pt idx="400">
                  <c:v>4.4000000000000003E-3</c:v>
                </c:pt>
                <c:pt idx="401">
                  <c:v>9.5999999999999992E-3</c:v>
                </c:pt>
                <c:pt idx="402">
                  <c:v>2.4E-2</c:v>
                </c:pt>
                <c:pt idx="403">
                  <c:v>1.5100000000000001E-2</c:v>
                </c:pt>
                <c:pt idx="404">
                  <c:v>1.9199999999999998E-2</c:v>
                </c:pt>
                <c:pt idx="405">
                  <c:v>2.6800000000000001E-2</c:v>
                </c:pt>
                <c:pt idx="406">
                  <c:v>2.29E-2</c:v>
                </c:pt>
                <c:pt idx="407">
                  <c:v>1.03E-2</c:v>
                </c:pt>
                <c:pt idx="408">
                  <c:v>8.6E-3</c:v>
                </c:pt>
                <c:pt idx="409">
                  <c:v>6.8999999999999999E-3</c:v>
                </c:pt>
                <c:pt idx="410">
                  <c:v>1.8499999999999999E-2</c:v>
                </c:pt>
                <c:pt idx="411">
                  <c:v>2.1600000000000001E-2</c:v>
                </c:pt>
                <c:pt idx="412">
                  <c:v>1.34E-2</c:v>
                </c:pt>
                <c:pt idx="413">
                  <c:v>5.7999999999999996E-3</c:v>
                </c:pt>
                <c:pt idx="414">
                  <c:v>9.7000000000000003E-3</c:v>
                </c:pt>
                <c:pt idx="415">
                  <c:v>8.3999999999999995E-3</c:v>
                </c:pt>
                <c:pt idx="416">
                  <c:v>2.0799999999999999E-2</c:v>
                </c:pt>
                <c:pt idx="417">
                  <c:v>2.2599999999999999E-2</c:v>
                </c:pt>
                <c:pt idx="418">
                  <c:v>1.03E-2</c:v>
                </c:pt>
                <c:pt idx="419">
                  <c:v>8.9999999999999993E-3</c:v>
                </c:pt>
                <c:pt idx="420">
                  <c:v>1.0800000000000001E-2</c:v>
                </c:pt>
                <c:pt idx="421">
                  <c:v>5.3E-3</c:v>
                </c:pt>
                <c:pt idx="422">
                  <c:v>1.1299999999999999E-2</c:v>
                </c:pt>
                <c:pt idx="423">
                  <c:v>8.6E-3</c:v>
                </c:pt>
                <c:pt idx="424">
                  <c:v>1.7999999999999999E-2</c:v>
                </c:pt>
                <c:pt idx="425">
                  <c:v>1.9699999999999999E-2</c:v>
                </c:pt>
                <c:pt idx="426">
                  <c:v>6.7999999999999996E-3</c:v>
                </c:pt>
                <c:pt idx="427">
                  <c:v>1.14E-2</c:v>
                </c:pt>
                <c:pt idx="428">
                  <c:v>1.9599999999999999E-2</c:v>
                </c:pt>
                <c:pt idx="429">
                  <c:v>1.6500000000000001E-2</c:v>
                </c:pt>
                <c:pt idx="430">
                  <c:v>1.3299999999999999E-2</c:v>
                </c:pt>
                <c:pt idx="431">
                  <c:v>9.2999999999999992E-3</c:v>
                </c:pt>
                <c:pt idx="432">
                  <c:v>1.4200000000000001E-2</c:v>
                </c:pt>
                <c:pt idx="433">
                  <c:v>1.49E-2</c:v>
                </c:pt>
                <c:pt idx="434">
                  <c:v>1.7500000000000002E-2</c:v>
                </c:pt>
                <c:pt idx="435">
                  <c:v>5.7000000000000002E-3</c:v>
                </c:pt>
                <c:pt idx="436">
                  <c:v>7.1000000000000004E-3</c:v>
                </c:pt>
                <c:pt idx="437">
                  <c:v>1.67E-2</c:v>
                </c:pt>
                <c:pt idx="438">
                  <c:v>2.2200000000000001E-2</c:v>
                </c:pt>
                <c:pt idx="439">
                  <c:v>2.7E-2</c:v>
                </c:pt>
                <c:pt idx="440">
                  <c:v>2.1499999999999998E-2</c:v>
                </c:pt>
                <c:pt idx="441">
                  <c:v>1.38E-2</c:v>
                </c:pt>
                <c:pt idx="442">
                  <c:v>6.6E-3</c:v>
                </c:pt>
                <c:pt idx="443">
                  <c:v>5.4000000000000003E-3</c:v>
                </c:pt>
                <c:pt idx="444">
                  <c:v>1.38E-2</c:v>
                </c:pt>
                <c:pt idx="445">
                  <c:v>1.0999999999999999E-2</c:v>
                </c:pt>
                <c:pt idx="446">
                  <c:v>6.3E-3</c:v>
                </c:pt>
                <c:pt idx="447">
                  <c:v>1.61E-2</c:v>
                </c:pt>
                <c:pt idx="448">
                  <c:v>1.24E-2</c:v>
                </c:pt>
                <c:pt idx="449">
                  <c:v>7.3000000000000001E-3</c:v>
                </c:pt>
                <c:pt idx="450">
                  <c:v>4.7000000000000002E-3</c:v>
                </c:pt>
                <c:pt idx="451">
                  <c:v>5.7000000000000002E-3</c:v>
                </c:pt>
                <c:pt idx="452">
                  <c:v>7.4000000000000003E-3</c:v>
                </c:pt>
                <c:pt idx="453">
                  <c:v>1.52E-2</c:v>
                </c:pt>
                <c:pt idx="454">
                  <c:v>1.17E-2</c:v>
                </c:pt>
                <c:pt idx="455">
                  <c:v>7.4000000000000003E-3</c:v>
                </c:pt>
                <c:pt idx="456">
                  <c:v>5.4000000000000003E-3</c:v>
                </c:pt>
                <c:pt idx="457">
                  <c:v>7.4000000000000003E-3</c:v>
                </c:pt>
                <c:pt idx="458">
                  <c:v>1.1299999999999999E-2</c:v>
                </c:pt>
                <c:pt idx="459">
                  <c:v>1.5599999999999999E-2</c:v>
                </c:pt>
                <c:pt idx="460">
                  <c:v>1.04E-2</c:v>
                </c:pt>
                <c:pt idx="461">
                  <c:v>7.1999999999999998E-3</c:v>
                </c:pt>
                <c:pt idx="462">
                  <c:v>1.14E-2</c:v>
                </c:pt>
                <c:pt idx="463">
                  <c:v>8.8999999999999999E-3</c:v>
                </c:pt>
                <c:pt idx="464">
                  <c:v>2.5999999999999999E-3</c:v>
                </c:pt>
                <c:pt idx="465">
                  <c:v>1.18E-2</c:v>
                </c:pt>
                <c:pt idx="466">
                  <c:v>1.8499999999999999E-2</c:v>
                </c:pt>
                <c:pt idx="467">
                  <c:v>1.7399999999999999E-2</c:v>
                </c:pt>
                <c:pt idx="468">
                  <c:v>8.6E-3</c:v>
                </c:pt>
                <c:pt idx="469">
                  <c:v>9.4999999999999998E-3</c:v>
                </c:pt>
                <c:pt idx="470">
                  <c:v>6.4999999999999997E-3</c:v>
                </c:pt>
                <c:pt idx="471">
                  <c:v>2.3999999999999998E-3</c:v>
                </c:pt>
                <c:pt idx="472">
                  <c:v>7.3000000000000001E-3</c:v>
                </c:pt>
                <c:pt idx="473">
                  <c:v>9.9000000000000008E-3</c:v>
                </c:pt>
                <c:pt idx="474">
                  <c:v>1.03E-2</c:v>
                </c:pt>
                <c:pt idx="475">
                  <c:v>0</c:v>
                </c:pt>
                <c:pt idx="476">
                  <c:v>0</c:v>
                </c:pt>
                <c:pt idx="477">
                  <c:v>7.6E-3</c:v>
                </c:pt>
                <c:pt idx="478">
                  <c:v>3.7000000000000002E-3</c:v>
                </c:pt>
                <c:pt idx="479">
                  <c:v>5.7000000000000002E-3</c:v>
                </c:pt>
                <c:pt idx="480">
                  <c:v>7.7000000000000002E-3</c:v>
                </c:pt>
                <c:pt idx="481">
                  <c:v>4.5999999999999999E-3</c:v>
                </c:pt>
                <c:pt idx="482">
                  <c:v>3.0999999999999999E-3</c:v>
                </c:pt>
                <c:pt idx="483">
                  <c:v>4.5999999999999999E-3</c:v>
                </c:pt>
                <c:pt idx="484">
                  <c:v>6.7000000000000002E-3</c:v>
                </c:pt>
                <c:pt idx="485">
                  <c:v>1.2699999999999999E-2</c:v>
                </c:pt>
                <c:pt idx="486">
                  <c:v>8.6999999999999994E-3</c:v>
                </c:pt>
                <c:pt idx="487">
                  <c:v>5.3E-3</c:v>
                </c:pt>
                <c:pt idx="488">
                  <c:v>1.3100000000000001E-2</c:v>
                </c:pt>
                <c:pt idx="489">
                  <c:v>6.8999999999999999E-3</c:v>
                </c:pt>
                <c:pt idx="490">
                  <c:v>9.1999999999999998E-3</c:v>
                </c:pt>
                <c:pt idx="491">
                  <c:v>4.3E-3</c:v>
                </c:pt>
                <c:pt idx="492">
                  <c:v>5.1000000000000004E-3</c:v>
                </c:pt>
                <c:pt idx="493">
                  <c:v>6.4000000000000003E-3</c:v>
                </c:pt>
                <c:pt idx="494">
                  <c:v>5.7000000000000002E-3</c:v>
                </c:pt>
                <c:pt idx="495">
                  <c:v>7.9000000000000008E-3</c:v>
                </c:pt>
                <c:pt idx="496">
                  <c:v>6.4999999999999997E-3</c:v>
                </c:pt>
                <c:pt idx="497">
                  <c:v>4.4000000000000003E-3</c:v>
                </c:pt>
                <c:pt idx="498">
                  <c:v>3.5000000000000001E-3</c:v>
                </c:pt>
                <c:pt idx="499">
                  <c:v>7.9000000000000008E-3</c:v>
                </c:pt>
                <c:pt idx="500">
                  <c:v>8.6E-3</c:v>
                </c:pt>
                <c:pt idx="501">
                  <c:v>0.01</c:v>
                </c:pt>
                <c:pt idx="502">
                  <c:v>6.3E-3</c:v>
                </c:pt>
                <c:pt idx="503">
                  <c:v>1.1900000000000001E-2</c:v>
                </c:pt>
                <c:pt idx="504">
                  <c:v>1.17E-2</c:v>
                </c:pt>
                <c:pt idx="505">
                  <c:v>8.5000000000000006E-3</c:v>
                </c:pt>
                <c:pt idx="506">
                  <c:v>6.7999999999999996E-3</c:v>
                </c:pt>
                <c:pt idx="507">
                  <c:v>3.3E-3</c:v>
                </c:pt>
                <c:pt idx="508">
                  <c:v>3.5000000000000001E-3</c:v>
                </c:pt>
                <c:pt idx="509">
                  <c:v>3.8999999999999998E-3</c:v>
                </c:pt>
                <c:pt idx="510">
                  <c:v>4.1000000000000003E-3</c:v>
                </c:pt>
                <c:pt idx="511">
                  <c:v>5.8999999999999999E-3</c:v>
                </c:pt>
                <c:pt idx="512">
                  <c:v>7.9000000000000008E-3</c:v>
                </c:pt>
                <c:pt idx="513">
                  <c:v>4.4999999999999997E-3</c:v>
                </c:pt>
                <c:pt idx="514">
                  <c:v>6.7999999999999996E-3</c:v>
                </c:pt>
                <c:pt idx="515">
                  <c:v>9.9000000000000008E-3</c:v>
                </c:pt>
                <c:pt idx="516">
                  <c:v>4.4999999999999997E-3</c:v>
                </c:pt>
                <c:pt idx="517">
                  <c:v>8.8000000000000005E-3</c:v>
                </c:pt>
                <c:pt idx="518">
                  <c:v>8.6999999999999994E-3</c:v>
                </c:pt>
                <c:pt idx="519">
                  <c:v>1.03E-2</c:v>
                </c:pt>
                <c:pt idx="520">
                  <c:v>4.0000000000000001E-3</c:v>
                </c:pt>
                <c:pt idx="521">
                  <c:v>1.2699999999999999E-2</c:v>
                </c:pt>
                <c:pt idx="522">
                  <c:v>5.5999999999999999E-3</c:v>
                </c:pt>
                <c:pt idx="523">
                  <c:v>8.8000000000000005E-3</c:v>
                </c:pt>
                <c:pt idx="524">
                  <c:v>6.8999999999999999E-3</c:v>
                </c:pt>
                <c:pt idx="525">
                  <c:v>6.3E-3</c:v>
                </c:pt>
                <c:pt idx="526">
                  <c:v>9.5999999999999992E-3</c:v>
                </c:pt>
                <c:pt idx="527">
                  <c:v>5.0000000000000001E-3</c:v>
                </c:pt>
                <c:pt idx="528">
                  <c:v>1.3599999999999999E-2</c:v>
                </c:pt>
                <c:pt idx="529">
                  <c:v>1.0699999999999999E-2</c:v>
                </c:pt>
                <c:pt idx="530">
                  <c:v>7.0000000000000001E-3</c:v>
                </c:pt>
                <c:pt idx="531">
                  <c:v>4.8999999999999998E-3</c:v>
                </c:pt>
                <c:pt idx="532">
                  <c:v>8.0000000000000002E-3</c:v>
                </c:pt>
                <c:pt idx="533">
                  <c:v>2.5000000000000001E-3</c:v>
                </c:pt>
                <c:pt idx="534">
                  <c:v>1.6000000000000001E-3</c:v>
                </c:pt>
                <c:pt idx="535">
                  <c:v>5.8999999999999999E-3</c:v>
                </c:pt>
                <c:pt idx="536">
                  <c:v>1.5100000000000001E-2</c:v>
                </c:pt>
                <c:pt idx="537">
                  <c:v>5.0000000000000001E-3</c:v>
                </c:pt>
                <c:pt idx="538">
                  <c:v>5.7000000000000002E-3</c:v>
                </c:pt>
                <c:pt idx="539">
                  <c:v>1.06E-2</c:v>
                </c:pt>
                <c:pt idx="540">
                  <c:v>7.9000000000000008E-3</c:v>
                </c:pt>
                <c:pt idx="541">
                  <c:v>5.3E-3</c:v>
                </c:pt>
                <c:pt idx="542">
                  <c:v>1.0999999999999999E-2</c:v>
                </c:pt>
                <c:pt idx="543">
                  <c:v>6.3E-3</c:v>
                </c:pt>
                <c:pt idx="544">
                  <c:v>1.52E-2</c:v>
                </c:pt>
                <c:pt idx="545">
                  <c:v>1.11E-2</c:v>
                </c:pt>
                <c:pt idx="546">
                  <c:v>7.6E-3</c:v>
                </c:pt>
                <c:pt idx="547">
                  <c:v>5.5999999999999999E-3</c:v>
                </c:pt>
                <c:pt idx="548">
                  <c:v>4.3E-3</c:v>
                </c:pt>
                <c:pt idx="549">
                  <c:v>4.1999999999999997E-3</c:v>
                </c:pt>
                <c:pt idx="550">
                  <c:v>8.5000000000000006E-3</c:v>
                </c:pt>
                <c:pt idx="551">
                  <c:v>6.0000000000000001E-3</c:v>
                </c:pt>
                <c:pt idx="552">
                  <c:v>4.1999999999999997E-3</c:v>
                </c:pt>
                <c:pt idx="553">
                  <c:v>7.9000000000000008E-3</c:v>
                </c:pt>
                <c:pt idx="554">
                  <c:v>8.2000000000000007E-3</c:v>
                </c:pt>
                <c:pt idx="555">
                  <c:v>5.4999999999999997E-3</c:v>
                </c:pt>
                <c:pt idx="556">
                  <c:v>9.9000000000000008E-3</c:v>
                </c:pt>
                <c:pt idx="557">
                  <c:v>8.9999999999999993E-3</c:v>
                </c:pt>
                <c:pt idx="558">
                  <c:v>8.0000000000000002E-3</c:v>
                </c:pt>
                <c:pt idx="559">
                  <c:v>8.8000000000000005E-3</c:v>
                </c:pt>
                <c:pt idx="560">
                  <c:v>4.7000000000000002E-3</c:v>
                </c:pt>
                <c:pt idx="561">
                  <c:v>4.4000000000000003E-3</c:v>
                </c:pt>
                <c:pt idx="562">
                  <c:v>6.3E-3</c:v>
                </c:pt>
                <c:pt idx="563">
                  <c:v>6.0000000000000001E-3</c:v>
                </c:pt>
                <c:pt idx="564">
                  <c:v>7.6E-3</c:v>
                </c:pt>
                <c:pt idx="565">
                  <c:v>0.01</c:v>
                </c:pt>
                <c:pt idx="566">
                  <c:v>9.4000000000000004E-3</c:v>
                </c:pt>
                <c:pt idx="567">
                  <c:v>7.1000000000000004E-3</c:v>
                </c:pt>
                <c:pt idx="568">
                  <c:v>6.7000000000000002E-3</c:v>
                </c:pt>
                <c:pt idx="569">
                  <c:v>6.1000000000000004E-3</c:v>
                </c:pt>
                <c:pt idx="570">
                  <c:v>7.6E-3</c:v>
                </c:pt>
                <c:pt idx="571">
                  <c:v>7.0000000000000001E-3</c:v>
                </c:pt>
                <c:pt idx="572">
                  <c:v>8.5000000000000006E-3</c:v>
                </c:pt>
                <c:pt idx="573">
                  <c:v>9.2999999999999992E-3</c:v>
                </c:pt>
                <c:pt idx="574">
                  <c:v>1.1299999999999999E-2</c:v>
                </c:pt>
                <c:pt idx="575">
                  <c:v>6.3E-3</c:v>
                </c:pt>
                <c:pt idx="576">
                  <c:v>5.7999999999999996E-3</c:v>
                </c:pt>
                <c:pt idx="577">
                  <c:v>8.5000000000000006E-3</c:v>
                </c:pt>
                <c:pt idx="578">
                  <c:v>1.34E-2</c:v>
                </c:pt>
                <c:pt idx="579">
                  <c:v>8.3000000000000001E-3</c:v>
                </c:pt>
                <c:pt idx="580">
                  <c:v>1.11E-2</c:v>
                </c:pt>
                <c:pt idx="581">
                  <c:v>1.06E-2</c:v>
                </c:pt>
                <c:pt idx="582">
                  <c:v>4.7000000000000002E-3</c:v>
                </c:pt>
                <c:pt idx="583">
                  <c:v>2.0999999999999999E-3</c:v>
                </c:pt>
                <c:pt idx="584">
                  <c:v>5.3E-3</c:v>
                </c:pt>
                <c:pt idx="585">
                  <c:v>9.1999999999999998E-3</c:v>
                </c:pt>
                <c:pt idx="586">
                  <c:v>6.1999999999999998E-3</c:v>
                </c:pt>
                <c:pt idx="587">
                  <c:v>7.1000000000000004E-3</c:v>
                </c:pt>
                <c:pt idx="588">
                  <c:v>3.0000000000000001E-3</c:v>
                </c:pt>
                <c:pt idx="589">
                  <c:v>2.3E-3</c:v>
                </c:pt>
                <c:pt idx="590">
                  <c:v>4.3E-3</c:v>
                </c:pt>
                <c:pt idx="591">
                  <c:v>9.4999999999999998E-3</c:v>
                </c:pt>
                <c:pt idx="592">
                  <c:v>7.7000000000000002E-3</c:v>
                </c:pt>
                <c:pt idx="593">
                  <c:v>8.2000000000000007E-3</c:v>
                </c:pt>
                <c:pt idx="594">
                  <c:v>1.17E-2</c:v>
                </c:pt>
                <c:pt idx="595">
                  <c:v>1.2999999999999999E-2</c:v>
                </c:pt>
                <c:pt idx="596">
                  <c:v>7.1999999999999998E-3</c:v>
                </c:pt>
                <c:pt idx="597">
                  <c:v>3.5000000000000001E-3</c:v>
                </c:pt>
                <c:pt idx="598">
                  <c:v>5.0000000000000001E-3</c:v>
                </c:pt>
                <c:pt idx="599">
                  <c:v>8.3999999999999995E-3</c:v>
                </c:pt>
                <c:pt idx="600">
                  <c:v>7.6E-3</c:v>
                </c:pt>
                <c:pt idx="601">
                  <c:v>1.0699999999999999E-2</c:v>
                </c:pt>
                <c:pt idx="602">
                  <c:v>1.2E-2</c:v>
                </c:pt>
                <c:pt idx="603">
                  <c:v>4.5999999999999999E-3</c:v>
                </c:pt>
                <c:pt idx="604">
                  <c:v>1.9E-3</c:v>
                </c:pt>
                <c:pt idx="605">
                  <c:v>7.0000000000000001E-3</c:v>
                </c:pt>
                <c:pt idx="606">
                  <c:v>7.3000000000000001E-3</c:v>
                </c:pt>
                <c:pt idx="607">
                  <c:v>0.01</c:v>
                </c:pt>
                <c:pt idx="608">
                  <c:v>1.03E-2</c:v>
                </c:pt>
                <c:pt idx="609">
                  <c:v>6.1999999999999998E-3</c:v>
                </c:pt>
                <c:pt idx="610">
                  <c:v>4.8999999999999998E-3</c:v>
                </c:pt>
                <c:pt idx="611">
                  <c:v>4.4999999999999997E-3</c:v>
                </c:pt>
                <c:pt idx="612">
                  <c:v>2.7000000000000001E-3</c:v>
                </c:pt>
                <c:pt idx="613">
                  <c:v>4.0000000000000001E-3</c:v>
                </c:pt>
                <c:pt idx="614">
                  <c:v>7.0000000000000001E-3</c:v>
                </c:pt>
                <c:pt idx="615">
                  <c:v>5.7000000000000002E-3</c:v>
                </c:pt>
                <c:pt idx="616">
                  <c:v>9.4000000000000004E-3</c:v>
                </c:pt>
                <c:pt idx="617">
                  <c:v>8.2000000000000007E-3</c:v>
                </c:pt>
                <c:pt idx="618">
                  <c:v>4.7999999999999996E-3</c:v>
                </c:pt>
                <c:pt idx="619">
                  <c:v>6.8999999999999999E-3</c:v>
                </c:pt>
                <c:pt idx="620">
                  <c:v>1.0500000000000001E-2</c:v>
                </c:pt>
                <c:pt idx="621">
                  <c:v>8.0999999999999996E-3</c:v>
                </c:pt>
                <c:pt idx="622">
                  <c:v>5.1000000000000004E-3</c:v>
                </c:pt>
                <c:pt idx="623">
                  <c:v>9.7000000000000003E-3</c:v>
                </c:pt>
                <c:pt idx="624">
                  <c:v>7.6E-3</c:v>
                </c:pt>
                <c:pt idx="625">
                  <c:v>6.3E-3</c:v>
                </c:pt>
                <c:pt idx="626">
                  <c:v>1.4800000000000001E-2</c:v>
                </c:pt>
                <c:pt idx="627">
                  <c:v>7.4999999999999997E-3</c:v>
                </c:pt>
                <c:pt idx="628">
                  <c:v>8.8000000000000005E-3</c:v>
                </c:pt>
                <c:pt idx="629">
                  <c:v>7.7000000000000002E-3</c:v>
                </c:pt>
                <c:pt idx="630">
                  <c:v>1.5E-3</c:v>
                </c:pt>
                <c:pt idx="631">
                  <c:v>3.8E-3</c:v>
                </c:pt>
                <c:pt idx="632">
                  <c:v>3.7000000000000002E-3</c:v>
                </c:pt>
                <c:pt idx="633">
                  <c:v>6.7999999999999996E-3</c:v>
                </c:pt>
                <c:pt idx="634">
                  <c:v>5.5999999999999999E-3</c:v>
                </c:pt>
                <c:pt idx="635">
                  <c:v>6.1999999999999998E-3</c:v>
                </c:pt>
                <c:pt idx="636">
                  <c:v>5.3E-3</c:v>
                </c:pt>
                <c:pt idx="637">
                  <c:v>1.12E-2</c:v>
                </c:pt>
                <c:pt idx="638">
                  <c:v>6.8999999999999999E-3</c:v>
                </c:pt>
                <c:pt idx="639">
                  <c:v>5.4999999999999997E-3</c:v>
                </c:pt>
                <c:pt idx="640">
                  <c:v>6.3E-3</c:v>
                </c:pt>
                <c:pt idx="641">
                  <c:v>6.3E-3</c:v>
                </c:pt>
                <c:pt idx="642">
                  <c:v>7.7999999999999996E-3</c:v>
                </c:pt>
                <c:pt idx="643">
                  <c:v>2.2200000000000001E-2</c:v>
                </c:pt>
                <c:pt idx="644">
                  <c:v>1.8700000000000001E-2</c:v>
                </c:pt>
                <c:pt idx="645">
                  <c:v>4.4999999999999997E-3</c:v>
                </c:pt>
                <c:pt idx="646">
                  <c:v>1.14E-2</c:v>
                </c:pt>
                <c:pt idx="647">
                  <c:v>2.1899999999999999E-2</c:v>
                </c:pt>
                <c:pt idx="648">
                  <c:v>2.4199999999999999E-2</c:v>
                </c:pt>
                <c:pt idx="649">
                  <c:v>1.5699999999999999E-2</c:v>
                </c:pt>
                <c:pt idx="650">
                  <c:v>7.7999999999999996E-3</c:v>
                </c:pt>
                <c:pt idx="651">
                  <c:v>1.52E-2</c:v>
                </c:pt>
                <c:pt idx="652">
                  <c:v>1.2E-2</c:v>
                </c:pt>
                <c:pt idx="653">
                  <c:v>1.46E-2</c:v>
                </c:pt>
                <c:pt idx="654">
                  <c:v>1.0699999999999999E-2</c:v>
                </c:pt>
                <c:pt idx="655">
                  <c:v>9.4000000000000004E-3</c:v>
                </c:pt>
                <c:pt idx="656">
                  <c:v>1.2699999999999999E-2</c:v>
                </c:pt>
                <c:pt idx="657">
                  <c:v>1.4E-2</c:v>
                </c:pt>
                <c:pt idx="658">
                  <c:v>2.0799999999999999E-2</c:v>
                </c:pt>
                <c:pt idx="659">
                  <c:v>2.06E-2</c:v>
                </c:pt>
                <c:pt idx="660">
                  <c:v>1.01E-2</c:v>
                </c:pt>
                <c:pt idx="661">
                  <c:v>1.6899999999999998E-2</c:v>
                </c:pt>
                <c:pt idx="662">
                  <c:v>1.2800000000000001E-2</c:v>
                </c:pt>
                <c:pt idx="663">
                  <c:v>1.2999999999999999E-2</c:v>
                </c:pt>
                <c:pt idx="664">
                  <c:v>6.0000000000000001E-3</c:v>
                </c:pt>
                <c:pt idx="665">
                  <c:v>9.5999999999999992E-3</c:v>
                </c:pt>
                <c:pt idx="666">
                  <c:v>1.7899999999999999E-2</c:v>
                </c:pt>
                <c:pt idx="667">
                  <c:v>1.9800000000000002E-2</c:v>
                </c:pt>
                <c:pt idx="668">
                  <c:v>1.9E-2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BB-4DBB-93CA-A1947686C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2409391"/>
        <c:axId val="1452411311"/>
      </c:lineChart>
      <c:catAx>
        <c:axId val="145240939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2411311"/>
        <c:crosses val="autoZero"/>
        <c:auto val="1"/>
        <c:lblAlgn val="ctr"/>
        <c:lblOffset val="100"/>
        <c:noMultiLvlLbl val="0"/>
      </c:catAx>
      <c:valAx>
        <c:axId val="1452411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240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3FDA7-6CD4-47EC-B85C-7B1A9C0844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2AAC02-139D-4796-803D-13D1D6606C58}">
      <dgm:prSet/>
      <dgm:spPr/>
      <dgm:t>
        <a:bodyPr/>
        <a:lstStyle/>
        <a:p>
          <a:r>
            <a:rPr lang="en-US"/>
            <a:t>Environmental Impact Statements</a:t>
          </a:r>
        </a:p>
      </dgm:t>
    </dgm:pt>
    <dgm:pt modelId="{AD07446B-EAF3-4B27-B259-0B8CA7E9D1AD}" type="parTrans" cxnId="{379A27E6-306F-40F9-84D0-6F8B9880D2E4}">
      <dgm:prSet/>
      <dgm:spPr/>
      <dgm:t>
        <a:bodyPr/>
        <a:lstStyle/>
        <a:p>
          <a:endParaRPr lang="en-US"/>
        </a:p>
      </dgm:t>
    </dgm:pt>
    <dgm:pt modelId="{CAD32288-1B77-45F9-8442-E55C67A18F15}" type="sibTrans" cxnId="{379A27E6-306F-40F9-84D0-6F8B9880D2E4}">
      <dgm:prSet/>
      <dgm:spPr/>
      <dgm:t>
        <a:bodyPr/>
        <a:lstStyle/>
        <a:p>
          <a:endParaRPr lang="en-US"/>
        </a:p>
      </dgm:t>
    </dgm:pt>
    <dgm:pt modelId="{87D22D0B-B05C-4E40-AAEB-16840ADF78F6}">
      <dgm:prSet/>
      <dgm:spPr/>
      <dgm:t>
        <a:bodyPr/>
        <a:lstStyle/>
        <a:p>
          <a:r>
            <a:rPr lang="en-US"/>
            <a:t>Phase I &amp; II Environmental Site Assessments</a:t>
          </a:r>
        </a:p>
      </dgm:t>
    </dgm:pt>
    <dgm:pt modelId="{687539A7-B3A7-4D9D-A66A-1D3F7E1FC82C}" type="parTrans" cxnId="{83EAF083-FF3F-4840-8250-3CA4E3005D3C}">
      <dgm:prSet/>
      <dgm:spPr/>
      <dgm:t>
        <a:bodyPr/>
        <a:lstStyle/>
        <a:p>
          <a:endParaRPr lang="en-US"/>
        </a:p>
      </dgm:t>
    </dgm:pt>
    <dgm:pt modelId="{BA1EAC38-1658-45D2-AE75-A3DD717A0A08}" type="sibTrans" cxnId="{83EAF083-FF3F-4840-8250-3CA4E3005D3C}">
      <dgm:prSet/>
      <dgm:spPr/>
      <dgm:t>
        <a:bodyPr/>
        <a:lstStyle/>
        <a:p>
          <a:endParaRPr lang="en-US"/>
        </a:p>
      </dgm:t>
    </dgm:pt>
    <dgm:pt modelId="{80C4E387-0D9C-4265-B486-59E43E0A649E}">
      <dgm:prSet/>
      <dgm:spPr/>
      <dgm:t>
        <a:bodyPr/>
        <a:lstStyle/>
        <a:p>
          <a:r>
            <a:rPr lang="en-US"/>
            <a:t>Due Diligence Reviews</a:t>
          </a:r>
        </a:p>
      </dgm:t>
    </dgm:pt>
    <dgm:pt modelId="{4B6417C3-E78F-4C03-B187-8EABB29417EC}" type="parTrans" cxnId="{047FCDCE-742D-46C1-A001-C21B56228BE8}">
      <dgm:prSet/>
      <dgm:spPr/>
      <dgm:t>
        <a:bodyPr/>
        <a:lstStyle/>
        <a:p>
          <a:endParaRPr lang="en-US"/>
        </a:p>
      </dgm:t>
    </dgm:pt>
    <dgm:pt modelId="{4B80E937-76CF-4DE3-9FEF-3212DEF0F4F1}" type="sibTrans" cxnId="{047FCDCE-742D-46C1-A001-C21B56228BE8}">
      <dgm:prSet/>
      <dgm:spPr/>
      <dgm:t>
        <a:bodyPr/>
        <a:lstStyle/>
        <a:p>
          <a:endParaRPr lang="en-US"/>
        </a:p>
      </dgm:t>
    </dgm:pt>
    <dgm:pt modelId="{8037A04B-9EB0-4ECD-AD8C-4CDD879FB70F}">
      <dgm:prSet/>
      <dgm:spPr/>
      <dgm:t>
        <a:bodyPr/>
        <a:lstStyle/>
        <a:p>
          <a:r>
            <a:rPr lang="en-US" dirty="0"/>
            <a:t>Litigation Support</a:t>
          </a:r>
        </a:p>
      </dgm:t>
    </dgm:pt>
    <dgm:pt modelId="{09D5D232-34BD-487E-BD97-29A7CD6F6B7B}" type="parTrans" cxnId="{CE964006-12DC-43DB-B3FD-A70CE9BDACB5}">
      <dgm:prSet/>
      <dgm:spPr/>
      <dgm:t>
        <a:bodyPr/>
        <a:lstStyle/>
        <a:p>
          <a:endParaRPr lang="en-US"/>
        </a:p>
      </dgm:t>
    </dgm:pt>
    <dgm:pt modelId="{76D553DF-76FA-40D4-B946-325C1421441F}" type="sibTrans" cxnId="{CE964006-12DC-43DB-B3FD-A70CE9BDACB5}">
      <dgm:prSet/>
      <dgm:spPr/>
      <dgm:t>
        <a:bodyPr/>
        <a:lstStyle/>
        <a:p>
          <a:endParaRPr lang="en-US"/>
        </a:p>
      </dgm:t>
    </dgm:pt>
    <dgm:pt modelId="{B10DC591-69B2-42D0-81E9-54E7FBB4F900}">
      <dgm:prSet/>
      <dgm:spPr/>
      <dgm:t>
        <a:bodyPr/>
        <a:lstStyle/>
        <a:p>
          <a:r>
            <a:rPr lang="en-US"/>
            <a:t>Regulatory Negotiations</a:t>
          </a:r>
        </a:p>
      </dgm:t>
    </dgm:pt>
    <dgm:pt modelId="{F8BD5B08-60DC-4B20-A956-905F3712B30D}" type="parTrans" cxnId="{5BAFF160-5D18-42D3-976F-ECD21C318B69}">
      <dgm:prSet/>
      <dgm:spPr/>
      <dgm:t>
        <a:bodyPr/>
        <a:lstStyle/>
        <a:p>
          <a:endParaRPr lang="en-US"/>
        </a:p>
      </dgm:t>
    </dgm:pt>
    <dgm:pt modelId="{7F1CA504-B7F2-4DA7-A32E-6141A72B1BD3}" type="sibTrans" cxnId="{5BAFF160-5D18-42D3-976F-ECD21C318B69}">
      <dgm:prSet/>
      <dgm:spPr/>
      <dgm:t>
        <a:bodyPr/>
        <a:lstStyle/>
        <a:p>
          <a:endParaRPr lang="en-US"/>
        </a:p>
      </dgm:t>
    </dgm:pt>
    <dgm:pt modelId="{1EF1E2FC-3FE9-451D-B582-160AB860A600}">
      <dgm:prSet/>
      <dgm:spPr/>
      <dgm:t>
        <a:bodyPr/>
        <a:lstStyle/>
        <a:p>
          <a:r>
            <a:rPr lang="en-US" dirty="0"/>
            <a:t>Ecological Services and Permitting</a:t>
          </a:r>
        </a:p>
      </dgm:t>
    </dgm:pt>
    <dgm:pt modelId="{6C1D08E6-27B0-4B77-9966-AF174516379F}" type="parTrans" cxnId="{BFA02565-1F4E-4533-B3D5-008ECC6F0608}">
      <dgm:prSet/>
      <dgm:spPr/>
      <dgm:t>
        <a:bodyPr/>
        <a:lstStyle/>
        <a:p>
          <a:endParaRPr lang="en-US"/>
        </a:p>
      </dgm:t>
    </dgm:pt>
    <dgm:pt modelId="{20B9DF3B-C7C7-4B90-A866-E032228C8D11}" type="sibTrans" cxnId="{BFA02565-1F4E-4533-B3D5-008ECC6F0608}">
      <dgm:prSet/>
      <dgm:spPr/>
      <dgm:t>
        <a:bodyPr/>
        <a:lstStyle/>
        <a:p>
          <a:endParaRPr lang="en-US"/>
        </a:p>
      </dgm:t>
    </dgm:pt>
    <dgm:pt modelId="{8CA9C306-8095-4617-A4E7-0E70621B0AF3}">
      <dgm:prSet/>
      <dgm:spPr/>
      <dgm:t>
        <a:bodyPr/>
        <a:lstStyle/>
        <a:p>
          <a:r>
            <a:rPr lang="en-US"/>
            <a:t>Soil &amp; Groundwater investigations</a:t>
          </a:r>
        </a:p>
      </dgm:t>
    </dgm:pt>
    <dgm:pt modelId="{B050C97A-A576-46B8-8575-BC61F0E1CB94}" type="parTrans" cxnId="{E5F383AC-D36E-4702-AB11-7865DD3D7120}">
      <dgm:prSet/>
      <dgm:spPr/>
      <dgm:t>
        <a:bodyPr/>
        <a:lstStyle/>
        <a:p>
          <a:endParaRPr lang="en-US"/>
        </a:p>
      </dgm:t>
    </dgm:pt>
    <dgm:pt modelId="{39D9963B-CF4A-457D-A354-9575D0D605C6}" type="sibTrans" cxnId="{E5F383AC-D36E-4702-AB11-7865DD3D7120}">
      <dgm:prSet/>
      <dgm:spPr/>
      <dgm:t>
        <a:bodyPr/>
        <a:lstStyle/>
        <a:p>
          <a:endParaRPr lang="en-US"/>
        </a:p>
      </dgm:t>
    </dgm:pt>
    <dgm:pt modelId="{2CEC3897-7FA2-41D6-B84F-E19244AC5325}">
      <dgm:prSet/>
      <dgm:spPr/>
      <dgm:t>
        <a:bodyPr/>
        <a:lstStyle/>
        <a:p>
          <a:r>
            <a:rPr lang="en-US" dirty="0"/>
            <a:t>Contaminant Delineation</a:t>
          </a:r>
        </a:p>
      </dgm:t>
    </dgm:pt>
    <dgm:pt modelId="{EB9FF597-A300-4949-93D5-C0BBFB559FBB}" type="parTrans" cxnId="{EA54A35E-8908-4FB4-BE2D-D0AC33D63B1C}">
      <dgm:prSet/>
      <dgm:spPr/>
      <dgm:t>
        <a:bodyPr/>
        <a:lstStyle/>
        <a:p>
          <a:endParaRPr lang="en-US"/>
        </a:p>
      </dgm:t>
    </dgm:pt>
    <dgm:pt modelId="{98B02E82-E284-43FF-ACD9-4DAB757A3B12}" type="sibTrans" cxnId="{EA54A35E-8908-4FB4-BE2D-D0AC33D63B1C}">
      <dgm:prSet/>
      <dgm:spPr/>
      <dgm:t>
        <a:bodyPr/>
        <a:lstStyle/>
        <a:p>
          <a:endParaRPr lang="en-US"/>
        </a:p>
      </dgm:t>
    </dgm:pt>
    <dgm:pt modelId="{408874DD-F168-4469-AFA0-3E383967D90D}">
      <dgm:prSet/>
      <dgm:spPr/>
      <dgm:t>
        <a:bodyPr/>
        <a:lstStyle/>
        <a:p>
          <a:r>
            <a:rPr lang="en-US" dirty="0"/>
            <a:t>Groundwater Monitoring &amp; Modeling</a:t>
          </a:r>
        </a:p>
      </dgm:t>
    </dgm:pt>
    <dgm:pt modelId="{E96D056C-0209-47B9-8D24-712F696ACF5B}" type="parTrans" cxnId="{978E70EB-B612-4301-9E5B-B986C03AA4ED}">
      <dgm:prSet/>
      <dgm:spPr/>
      <dgm:t>
        <a:bodyPr/>
        <a:lstStyle/>
        <a:p>
          <a:endParaRPr lang="en-US"/>
        </a:p>
      </dgm:t>
    </dgm:pt>
    <dgm:pt modelId="{B3653D74-C271-43CD-ACCD-DCFDDE11EBFD}" type="sibTrans" cxnId="{978E70EB-B612-4301-9E5B-B986C03AA4ED}">
      <dgm:prSet/>
      <dgm:spPr/>
      <dgm:t>
        <a:bodyPr/>
        <a:lstStyle/>
        <a:p>
          <a:endParaRPr lang="en-US"/>
        </a:p>
      </dgm:t>
    </dgm:pt>
    <dgm:pt modelId="{36996F14-732B-4AF1-A58E-7BB5D769727C}">
      <dgm:prSet/>
      <dgm:spPr/>
      <dgm:t>
        <a:bodyPr/>
        <a:lstStyle/>
        <a:p>
          <a:r>
            <a:rPr lang="en-US"/>
            <a:t>Air Quality Permits, Monitoring &amp; Modeling</a:t>
          </a:r>
        </a:p>
      </dgm:t>
    </dgm:pt>
    <dgm:pt modelId="{14ECC678-6EA1-4CC4-9E26-F9B6E076C584}" type="parTrans" cxnId="{508066D4-C1B3-452E-A6B8-2C288FDA4272}">
      <dgm:prSet/>
      <dgm:spPr/>
      <dgm:t>
        <a:bodyPr/>
        <a:lstStyle/>
        <a:p>
          <a:endParaRPr lang="en-US"/>
        </a:p>
      </dgm:t>
    </dgm:pt>
    <dgm:pt modelId="{543F2CF7-DA45-4BC6-A7C7-262A1F3FC20E}" type="sibTrans" cxnId="{508066D4-C1B3-452E-A6B8-2C288FDA4272}">
      <dgm:prSet/>
      <dgm:spPr/>
      <dgm:t>
        <a:bodyPr/>
        <a:lstStyle/>
        <a:p>
          <a:endParaRPr lang="en-US"/>
        </a:p>
      </dgm:t>
    </dgm:pt>
    <dgm:pt modelId="{D102EC20-844F-4C3C-A29B-DDF129514473}" type="pres">
      <dgm:prSet presAssocID="{9163FDA7-6CD4-47EC-B85C-7B1A9C0844F7}" presName="diagram" presStyleCnt="0">
        <dgm:presLayoutVars>
          <dgm:dir/>
          <dgm:resizeHandles val="exact"/>
        </dgm:presLayoutVars>
      </dgm:prSet>
      <dgm:spPr/>
    </dgm:pt>
    <dgm:pt modelId="{E7E666D3-77D9-474D-91A2-5F7BB6EF1C75}" type="pres">
      <dgm:prSet presAssocID="{B32AAC02-139D-4796-803D-13D1D6606C58}" presName="node" presStyleLbl="node1" presStyleIdx="0" presStyleCnt="10">
        <dgm:presLayoutVars>
          <dgm:bulletEnabled val="1"/>
        </dgm:presLayoutVars>
      </dgm:prSet>
      <dgm:spPr/>
    </dgm:pt>
    <dgm:pt modelId="{19409948-B2EC-4705-BBAB-AB6E86DA66C8}" type="pres">
      <dgm:prSet presAssocID="{CAD32288-1B77-45F9-8442-E55C67A18F15}" presName="sibTrans" presStyleCnt="0"/>
      <dgm:spPr/>
    </dgm:pt>
    <dgm:pt modelId="{1E42AE3E-D6E1-47DD-AA8C-443A8E1EE80C}" type="pres">
      <dgm:prSet presAssocID="{87D22D0B-B05C-4E40-AAEB-16840ADF78F6}" presName="node" presStyleLbl="node1" presStyleIdx="1" presStyleCnt="10">
        <dgm:presLayoutVars>
          <dgm:bulletEnabled val="1"/>
        </dgm:presLayoutVars>
      </dgm:prSet>
      <dgm:spPr/>
    </dgm:pt>
    <dgm:pt modelId="{5D5BB472-DB77-44B1-B9A0-AE5D2E189E6D}" type="pres">
      <dgm:prSet presAssocID="{BA1EAC38-1658-45D2-AE75-A3DD717A0A08}" presName="sibTrans" presStyleCnt="0"/>
      <dgm:spPr/>
    </dgm:pt>
    <dgm:pt modelId="{D86E28FD-0393-4C84-9AED-A8A60DEA7CF8}" type="pres">
      <dgm:prSet presAssocID="{80C4E387-0D9C-4265-B486-59E43E0A649E}" presName="node" presStyleLbl="node1" presStyleIdx="2" presStyleCnt="10">
        <dgm:presLayoutVars>
          <dgm:bulletEnabled val="1"/>
        </dgm:presLayoutVars>
      </dgm:prSet>
      <dgm:spPr/>
    </dgm:pt>
    <dgm:pt modelId="{0E27F294-372B-47AE-A18F-1E8DD88FD0D5}" type="pres">
      <dgm:prSet presAssocID="{4B80E937-76CF-4DE3-9FEF-3212DEF0F4F1}" presName="sibTrans" presStyleCnt="0"/>
      <dgm:spPr/>
    </dgm:pt>
    <dgm:pt modelId="{E75F4CEE-F67D-4F50-8A46-F17FCFAFC74B}" type="pres">
      <dgm:prSet presAssocID="{8037A04B-9EB0-4ECD-AD8C-4CDD879FB70F}" presName="node" presStyleLbl="node1" presStyleIdx="3" presStyleCnt="10">
        <dgm:presLayoutVars>
          <dgm:bulletEnabled val="1"/>
        </dgm:presLayoutVars>
      </dgm:prSet>
      <dgm:spPr/>
    </dgm:pt>
    <dgm:pt modelId="{E4F101A6-89A8-4207-A054-14831BBF5727}" type="pres">
      <dgm:prSet presAssocID="{76D553DF-76FA-40D4-B946-325C1421441F}" presName="sibTrans" presStyleCnt="0"/>
      <dgm:spPr/>
    </dgm:pt>
    <dgm:pt modelId="{D82ACC22-E06F-4B16-8655-0B97E34EB47C}" type="pres">
      <dgm:prSet presAssocID="{B10DC591-69B2-42D0-81E9-54E7FBB4F900}" presName="node" presStyleLbl="node1" presStyleIdx="4" presStyleCnt="10">
        <dgm:presLayoutVars>
          <dgm:bulletEnabled val="1"/>
        </dgm:presLayoutVars>
      </dgm:prSet>
      <dgm:spPr/>
    </dgm:pt>
    <dgm:pt modelId="{4B84EB0D-A057-4066-8533-5359B6F96BB7}" type="pres">
      <dgm:prSet presAssocID="{7F1CA504-B7F2-4DA7-A32E-6141A72B1BD3}" presName="sibTrans" presStyleCnt="0"/>
      <dgm:spPr/>
    </dgm:pt>
    <dgm:pt modelId="{12714D45-45BA-4D3C-8842-621B69CADDB9}" type="pres">
      <dgm:prSet presAssocID="{1EF1E2FC-3FE9-451D-B582-160AB860A600}" presName="node" presStyleLbl="node1" presStyleIdx="5" presStyleCnt="10">
        <dgm:presLayoutVars>
          <dgm:bulletEnabled val="1"/>
        </dgm:presLayoutVars>
      </dgm:prSet>
      <dgm:spPr/>
    </dgm:pt>
    <dgm:pt modelId="{B6FDFF57-0CC2-4F1D-902B-5F161C5001B9}" type="pres">
      <dgm:prSet presAssocID="{20B9DF3B-C7C7-4B90-A866-E032228C8D11}" presName="sibTrans" presStyleCnt="0"/>
      <dgm:spPr/>
    </dgm:pt>
    <dgm:pt modelId="{1AD6BAD9-6EAC-41EB-9BFB-A50F67C908CF}" type="pres">
      <dgm:prSet presAssocID="{8CA9C306-8095-4617-A4E7-0E70621B0AF3}" presName="node" presStyleLbl="node1" presStyleIdx="6" presStyleCnt="10">
        <dgm:presLayoutVars>
          <dgm:bulletEnabled val="1"/>
        </dgm:presLayoutVars>
      </dgm:prSet>
      <dgm:spPr/>
    </dgm:pt>
    <dgm:pt modelId="{4D0BE3A5-E520-4F9C-98F2-956C0CBC3861}" type="pres">
      <dgm:prSet presAssocID="{39D9963B-CF4A-457D-A354-9575D0D605C6}" presName="sibTrans" presStyleCnt="0"/>
      <dgm:spPr/>
    </dgm:pt>
    <dgm:pt modelId="{D3ABA7E4-52DF-4CAC-8FF1-B1CCD94BBFDA}" type="pres">
      <dgm:prSet presAssocID="{2CEC3897-7FA2-41D6-B84F-E19244AC5325}" presName="node" presStyleLbl="node1" presStyleIdx="7" presStyleCnt="10">
        <dgm:presLayoutVars>
          <dgm:bulletEnabled val="1"/>
        </dgm:presLayoutVars>
      </dgm:prSet>
      <dgm:spPr/>
    </dgm:pt>
    <dgm:pt modelId="{0A84FC98-DF95-47F8-A930-434ACA171AD2}" type="pres">
      <dgm:prSet presAssocID="{98B02E82-E284-43FF-ACD9-4DAB757A3B12}" presName="sibTrans" presStyleCnt="0"/>
      <dgm:spPr/>
    </dgm:pt>
    <dgm:pt modelId="{A7BE9FAB-14CA-46C4-819D-DD59A416D923}" type="pres">
      <dgm:prSet presAssocID="{408874DD-F168-4469-AFA0-3E383967D90D}" presName="node" presStyleLbl="node1" presStyleIdx="8" presStyleCnt="10">
        <dgm:presLayoutVars>
          <dgm:bulletEnabled val="1"/>
        </dgm:presLayoutVars>
      </dgm:prSet>
      <dgm:spPr/>
    </dgm:pt>
    <dgm:pt modelId="{55239DCA-7C88-4201-9E37-6A7B95E9E1F5}" type="pres">
      <dgm:prSet presAssocID="{B3653D74-C271-43CD-ACCD-DCFDDE11EBFD}" presName="sibTrans" presStyleCnt="0"/>
      <dgm:spPr/>
    </dgm:pt>
    <dgm:pt modelId="{DE3703C3-8AAF-443F-BA83-B87DEF42A937}" type="pres">
      <dgm:prSet presAssocID="{36996F14-732B-4AF1-A58E-7BB5D769727C}" presName="node" presStyleLbl="node1" presStyleIdx="9" presStyleCnt="10">
        <dgm:presLayoutVars>
          <dgm:bulletEnabled val="1"/>
        </dgm:presLayoutVars>
      </dgm:prSet>
      <dgm:spPr/>
    </dgm:pt>
  </dgm:ptLst>
  <dgm:cxnLst>
    <dgm:cxn modelId="{C83C3602-BE98-401C-B91F-7B5795DCA91E}" type="presOf" srcId="{B32AAC02-139D-4796-803D-13D1D6606C58}" destId="{E7E666D3-77D9-474D-91A2-5F7BB6EF1C75}" srcOrd="0" destOrd="0" presId="urn:microsoft.com/office/officeart/2005/8/layout/default"/>
    <dgm:cxn modelId="{CE964006-12DC-43DB-B3FD-A70CE9BDACB5}" srcId="{9163FDA7-6CD4-47EC-B85C-7B1A9C0844F7}" destId="{8037A04B-9EB0-4ECD-AD8C-4CDD879FB70F}" srcOrd="3" destOrd="0" parTransId="{09D5D232-34BD-487E-BD97-29A7CD6F6B7B}" sibTransId="{76D553DF-76FA-40D4-B946-325C1421441F}"/>
    <dgm:cxn modelId="{2787BD12-C38A-4192-AFD7-41EB65CD9F98}" type="presOf" srcId="{87D22D0B-B05C-4E40-AAEB-16840ADF78F6}" destId="{1E42AE3E-D6E1-47DD-AA8C-443A8E1EE80C}" srcOrd="0" destOrd="0" presId="urn:microsoft.com/office/officeart/2005/8/layout/default"/>
    <dgm:cxn modelId="{EA54A35E-8908-4FB4-BE2D-D0AC33D63B1C}" srcId="{9163FDA7-6CD4-47EC-B85C-7B1A9C0844F7}" destId="{2CEC3897-7FA2-41D6-B84F-E19244AC5325}" srcOrd="7" destOrd="0" parTransId="{EB9FF597-A300-4949-93D5-C0BBFB559FBB}" sibTransId="{98B02E82-E284-43FF-ACD9-4DAB757A3B12}"/>
    <dgm:cxn modelId="{1864265F-599A-4E25-B472-4FEFC352BE23}" type="presOf" srcId="{36996F14-732B-4AF1-A58E-7BB5D769727C}" destId="{DE3703C3-8AAF-443F-BA83-B87DEF42A937}" srcOrd="0" destOrd="0" presId="urn:microsoft.com/office/officeart/2005/8/layout/default"/>
    <dgm:cxn modelId="{5BAFF160-5D18-42D3-976F-ECD21C318B69}" srcId="{9163FDA7-6CD4-47EC-B85C-7B1A9C0844F7}" destId="{B10DC591-69B2-42D0-81E9-54E7FBB4F900}" srcOrd="4" destOrd="0" parTransId="{F8BD5B08-60DC-4B20-A956-905F3712B30D}" sibTransId="{7F1CA504-B7F2-4DA7-A32E-6141A72B1BD3}"/>
    <dgm:cxn modelId="{BFA02565-1F4E-4533-B3D5-008ECC6F0608}" srcId="{9163FDA7-6CD4-47EC-B85C-7B1A9C0844F7}" destId="{1EF1E2FC-3FE9-451D-B582-160AB860A600}" srcOrd="5" destOrd="0" parTransId="{6C1D08E6-27B0-4B77-9966-AF174516379F}" sibTransId="{20B9DF3B-C7C7-4B90-A866-E032228C8D11}"/>
    <dgm:cxn modelId="{ACB32C68-E225-4666-AF33-523C4BE7DA3E}" type="presOf" srcId="{9163FDA7-6CD4-47EC-B85C-7B1A9C0844F7}" destId="{D102EC20-844F-4C3C-A29B-DDF129514473}" srcOrd="0" destOrd="0" presId="urn:microsoft.com/office/officeart/2005/8/layout/default"/>
    <dgm:cxn modelId="{23784570-A9E6-4668-817C-A496B9F0D68E}" type="presOf" srcId="{8CA9C306-8095-4617-A4E7-0E70621B0AF3}" destId="{1AD6BAD9-6EAC-41EB-9BFB-A50F67C908CF}" srcOrd="0" destOrd="0" presId="urn:microsoft.com/office/officeart/2005/8/layout/default"/>
    <dgm:cxn modelId="{83EAF083-FF3F-4840-8250-3CA4E3005D3C}" srcId="{9163FDA7-6CD4-47EC-B85C-7B1A9C0844F7}" destId="{87D22D0B-B05C-4E40-AAEB-16840ADF78F6}" srcOrd="1" destOrd="0" parTransId="{687539A7-B3A7-4D9D-A66A-1D3F7E1FC82C}" sibTransId="{BA1EAC38-1658-45D2-AE75-A3DD717A0A08}"/>
    <dgm:cxn modelId="{6B1E5789-2338-44DA-BC36-36AD2CD2E1D9}" type="presOf" srcId="{408874DD-F168-4469-AFA0-3E383967D90D}" destId="{A7BE9FAB-14CA-46C4-819D-DD59A416D923}" srcOrd="0" destOrd="0" presId="urn:microsoft.com/office/officeart/2005/8/layout/default"/>
    <dgm:cxn modelId="{9F99109B-B929-44A5-B240-547B7894A536}" type="presOf" srcId="{1EF1E2FC-3FE9-451D-B582-160AB860A600}" destId="{12714D45-45BA-4D3C-8842-621B69CADDB9}" srcOrd="0" destOrd="0" presId="urn:microsoft.com/office/officeart/2005/8/layout/default"/>
    <dgm:cxn modelId="{E5F383AC-D36E-4702-AB11-7865DD3D7120}" srcId="{9163FDA7-6CD4-47EC-B85C-7B1A9C0844F7}" destId="{8CA9C306-8095-4617-A4E7-0E70621B0AF3}" srcOrd="6" destOrd="0" parTransId="{B050C97A-A576-46B8-8575-BC61F0E1CB94}" sibTransId="{39D9963B-CF4A-457D-A354-9575D0D605C6}"/>
    <dgm:cxn modelId="{12F573B1-F905-41DE-BA94-76FEE3573DB7}" type="presOf" srcId="{2CEC3897-7FA2-41D6-B84F-E19244AC5325}" destId="{D3ABA7E4-52DF-4CAC-8FF1-B1CCD94BBFDA}" srcOrd="0" destOrd="0" presId="urn:microsoft.com/office/officeart/2005/8/layout/default"/>
    <dgm:cxn modelId="{047FCDCE-742D-46C1-A001-C21B56228BE8}" srcId="{9163FDA7-6CD4-47EC-B85C-7B1A9C0844F7}" destId="{80C4E387-0D9C-4265-B486-59E43E0A649E}" srcOrd="2" destOrd="0" parTransId="{4B6417C3-E78F-4C03-B187-8EABB29417EC}" sibTransId="{4B80E937-76CF-4DE3-9FEF-3212DEF0F4F1}"/>
    <dgm:cxn modelId="{508066D4-C1B3-452E-A6B8-2C288FDA4272}" srcId="{9163FDA7-6CD4-47EC-B85C-7B1A9C0844F7}" destId="{36996F14-732B-4AF1-A58E-7BB5D769727C}" srcOrd="9" destOrd="0" parTransId="{14ECC678-6EA1-4CC4-9E26-F9B6E076C584}" sibTransId="{543F2CF7-DA45-4BC6-A7C7-262A1F3FC20E}"/>
    <dgm:cxn modelId="{EE00C6D9-77B7-48AF-A63F-CE6084C890E7}" type="presOf" srcId="{80C4E387-0D9C-4265-B486-59E43E0A649E}" destId="{D86E28FD-0393-4C84-9AED-A8A60DEA7CF8}" srcOrd="0" destOrd="0" presId="urn:microsoft.com/office/officeart/2005/8/layout/default"/>
    <dgm:cxn modelId="{7EDA99E4-6F66-4518-BD64-37FFA938930B}" type="presOf" srcId="{B10DC591-69B2-42D0-81E9-54E7FBB4F900}" destId="{D82ACC22-E06F-4B16-8655-0B97E34EB47C}" srcOrd="0" destOrd="0" presId="urn:microsoft.com/office/officeart/2005/8/layout/default"/>
    <dgm:cxn modelId="{379A27E6-306F-40F9-84D0-6F8B9880D2E4}" srcId="{9163FDA7-6CD4-47EC-B85C-7B1A9C0844F7}" destId="{B32AAC02-139D-4796-803D-13D1D6606C58}" srcOrd="0" destOrd="0" parTransId="{AD07446B-EAF3-4B27-B259-0B8CA7E9D1AD}" sibTransId="{CAD32288-1B77-45F9-8442-E55C67A18F15}"/>
    <dgm:cxn modelId="{978E70EB-B612-4301-9E5B-B986C03AA4ED}" srcId="{9163FDA7-6CD4-47EC-B85C-7B1A9C0844F7}" destId="{408874DD-F168-4469-AFA0-3E383967D90D}" srcOrd="8" destOrd="0" parTransId="{E96D056C-0209-47B9-8D24-712F696ACF5B}" sibTransId="{B3653D74-C271-43CD-ACCD-DCFDDE11EBFD}"/>
    <dgm:cxn modelId="{CCD4E4F2-050C-4AE5-858C-28415B85FB1F}" type="presOf" srcId="{8037A04B-9EB0-4ECD-AD8C-4CDD879FB70F}" destId="{E75F4CEE-F67D-4F50-8A46-F17FCFAFC74B}" srcOrd="0" destOrd="0" presId="urn:microsoft.com/office/officeart/2005/8/layout/default"/>
    <dgm:cxn modelId="{6F39FFD4-6012-46EA-872D-0A00A11D5F6E}" type="presParOf" srcId="{D102EC20-844F-4C3C-A29B-DDF129514473}" destId="{E7E666D3-77D9-474D-91A2-5F7BB6EF1C75}" srcOrd="0" destOrd="0" presId="urn:microsoft.com/office/officeart/2005/8/layout/default"/>
    <dgm:cxn modelId="{1A00CBC1-3D6F-4D30-85F5-1B0147722EE9}" type="presParOf" srcId="{D102EC20-844F-4C3C-A29B-DDF129514473}" destId="{19409948-B2EC-4705-BBAB-AB6E86DA66C8}" srcOrd="1" destOrd="0" presId="urn:microsoft.com/office/officeart/2005/8/layout/default"/>
    <dgm:cxn modelId="{A77596C3-20A0-4A8E-99D9-6AE38A22DDDE}" type="presParOf" srcId="{D102EC20-844F-4C3C-A29B-DDF129514473}" destId="{1E42AE3E-D6E1-47DD-AA8C-443A8E1EE80C}" srcOrd="2" destOrd="0" presId="urn:microsoft.com/office/officeart/2005/8/layout/default"/>
    <dgm:cxn modelId="{49A83C23-A331-4D4E-85F4-1457F272A1D8}" type="presParOf" srcId="{D102EC20-844F-4C3C-A29B-DDF129514473}" destId="{5D5BB472-DB77-44B1-B9A0-AE5D2E189E6D}" srcOrd="3" destOrd="0" presId="urn:microsoft.com/office/officeart/2005/8/layout/default"/>
    <dgm:cxn modelId="{870BE0AC-4A68-4E6A-849C-44A751B86DC8}" type="presParOf" srcId="{D102EC20-844F-4C3C-A29B-DDF129514473}" destId="{D86E28FD-0393-4C84-9AED-A8A60DEA7CF8}" srcOrd="4" destOrd="0" presId="urn:microsoft.com/office/officeart/2005/8/layout/default"/>
    <dgm:cxn modelId="{36E98EF3-B0D0-4DBB-99FD-B495C185CA4E}" type="presParOf" srcId="{D102EC20-844F-4C3C-A29B-DDF129514473}" destId="{0E27F294-372B-47AE-A18F-1E8DD88FD0D5}" srcOrd="5" destOrd="0" presId="urn:microsoft.com/office/officeart/2005/8/layout/default"/>
    <dgm:cxn modelId="{600C2A2B-C1ED-4F75-8E69-85A1D479531D}" type="presParOf" srcId="{D102EC20-844F-4C3C-A29B-DDF129514473}" destId="{E75F4CEE-F67D-4F50-8A46-F17FCFAFC74B}" srcOrd="6" destOrd="0" presId="urn:microsoft.com/office/officeart/2005/8/layout/default"/>
    <dgm:cxn modelId="{8744AD25-47DE-4389-9DE6-64778C23DE7B}" type="presParOf" srcId="{D102EC20-844F-4C3C-A29B-DDF129514473}" destId="{E4F101A6-89A8-4207-A054-14831BBF5727}" srcOrd="7" destOrd="0" presId="urn:microsoft.com/office/officeart/2005/8/layout/default"/>
    <dgm:cxn modelId="{35A73EEC-C15D-4652-8076-F9BB1493AB70}" type="presParOf" srcId="{D102EC20-844F-4C3C-A29B-DDF129514473}" destId="{D82ACC22-E06F-4B16-8655-0B97E34EB47C}" srcOrd="8" destOrd="0" presId="urn:microsoft.com/office/officeart/2005/8/layout/default"/>
    <dgm:cxn modelId="{05CACEF3-3286-4B21-98E0-2B4A55E0CC4C}" type="presParOf" srcId="{D102EC20-844F-4C3C-A29B-DDF129514473}" destId="{4B84EB0D-A057-4066-8533-5359B6F96BB7}" srcOrd="9" destOrd="0" presId="urn:microsoft.com/office/officeart/2005/8/layout/default"/>
    <dgm:cxn modelId="{ABCDB8AA-A37E-4AAB-960E-B932E6AC78BA}" type="presParOf" srcId="{D102EC20-844F-4C3C-A29B-DDF129514473}" destId="{12714D45-45BA-4D3C-8842-621B69CADDB9}" srcOrd="10" destOrd="0" presId="urn:microsoft.com/office/officeart/2005/8/layout/default"/>
    <dgm:cxn modelId="{A8D707CE-8B35-4136-8176-590C6AF33E5F}" type="presParOf" srcId="{D102EC20-844F-4C3C-A29B-DDF129514473}" destId="{B6FDFF57-0CC2-4F1D-902B-5F161C5001B9}" srcOrd="11" destOrd="0" presId="urn:microsoft.com/office/officeart/2005/8/layout/default"/>
    <dgm:cxn modelId="{2FC0F7C1-2F09-49BC-81B4-3C8C6BF1AC37}" type="presParOf" srcId="{D102EC20-844F-4C3C-A29B-DDF129514473}" destId="{1AD6BAD9-6EAC-41EB-9BFB-A50F67C908CF}" srcOrd="12" destOrd="0" presId="urn:microsoft.com/office/officeart/2005/8/layout/default"/>
    <dgm:cxn modelId="{DB2087F5-492B-4667-8C00-DE1841BB5722}" type="presParOf" srcId="{D102EC20-844F-4C3C-A29B-DDF129514473}" destId="{4D0BE3A5-E520-4F9C-98F2-956C0CBC3861}" srcOrd="13" destOrd="0" presId="urn:microsoft.com/office/officeart/2005/8/layout/default"/>
    <dgm:cxn modelId="{ABBEF9DB-FCE5-4C1C-8E73-CF6B4753DD43}" type="presParOf" srcId="{D102EC20-844F-4C3C-A29B-DDF129514473}" destId="{D3ABA7E4-52DF-4CAC-8FF1-B1CCD94BBFDA}" srcOrd="14" destOrd="0" presId="urn:microsoft.com/office/officeart/2005/8/layout/default"/>
    <dgm:cxn modelId="{B45AEB3E-AFCD-414F-927D-6B0FFB432F06}" type="presParOf" srcId="{D102EC20-844F-4C3C-A29B-DDF129514473}" destId="{0A84FC98-DF95-47F8-A930-434ACA171AD2}" srcOrd="15" destOrd="0" presId="urn:microsoft.com/office/officeart/2005/8/layout/default"/>
    <dgm:cxn modelId="{12B14AB1-0875-460F-BD0A-1ACE4DE14B7B}" type="presParOf" srcId="{D102EC20-844F-4C3C-A29B-DDF129514473}" destId="{A7BE9FAB-14CA-46C4-819D-DD59A416D923}" srcOrd="16" destOrd="0" presId="urn:microsoft.com/office/officeart/2005/8/layout/default"/>
    <dgm:cxn modelId="{CB098FAC-F44C-4BD9-9DB5-985E37D04043}" type="presParOf" srcId="{D102EC20-844F-4C3C-A29B-DDF129514473}" destId="{55239DCA-7C88-4201-9E37-6A7B95E9E1F5}" srcOrd="17" destOrd="0" presId="urn:microsoft.com/office/officeart/2005/8/layout/default"/>
    <dgm:cxn modelId="{133B5982-057F-4501-A43F-63C35C3AFA68}" type="presParOf" srcId="{D102EC20-844F-4C3C-A29B-DDF129514473}" destId="{DE3703C3-8AAF-443F-BA83-B87DEF42A93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666D3-77D9-474D-91A2-5F7BB6EF1C75}">
      <dsp:nvSpPr>
        <dsp:cNvPr id="0" name=""/>
        <dsp:cNvSpPr/>
      </dsp:nvSpPr>
      <dsp:spPr>
        <a:xfrm>
          <a:off x="0" y="222366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Environmental Impact Statements</a:t>
          </a:r>
        </a:p>
      </dsp:txBody>
      <dsp:txXfrm>
        <a:off x="0" y="222366"/>
        <a:ext cx="1485537" cy="891322"/>
      </dsp:txXfrm>
    </dsp:sp>
    <dsp:sp modelId="{1E42AE3E-D6E1-47DD-AA8C-443A8E1EE80C}">
      <dsp:nvSpPr>
        <dsp:cNvPr id="0" name=""/>
        <dsp:cNvSpPr/>
      </dsp:nvSpPr>
      <dsp:spPr>
        <a:xfrm>
          <a:off x="1634090" y="222366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Phase I &amp; II Environmental Site Assessments</a:t>
          </a:r>
        </a:p>
      </dsp:txBody>
      <dsp:txXfrm>
        <a:off x="1634090" y="222366"/>
        <a:ext cx="1485537" cy="891322"/>
      </dsp:txXfrm>
    </dsp:sp>
    <dsp:sp modelId="{D86E28FD-0393-4C84-9AED-A8A60DEA7CF8}">
      <dsp:nvSpPr>
        <dsp:cNvPr id="0" name=""/>
        <dsp:cNvSpPr/>
      </dsp:nvSpPr>
      <dsp:spPr>
        <a:xfrm>
          <a:off x="3268181" y="222366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Due Diligence Reviews</a:t>
          </a:r>
        </a:p>
      </dsp:txBody>
      <dsp:txXfrm>
        <a:off x="3268181" y="222366"/>
        <a:ext cx="1485537" cy="891322"/>
      </dsp:txXfrm>
    </dsp:sp>
    <dsp:sp modelId="{E75F4CEE-F67D-4F50-8A46-F17FCFAFC74B}">
      <dsp:nvSpPr>
        <dsp:cNvPr id="0" name=""/>
        <dsp:cNvSpPr/>
      </dsp:nvSpPr>
      <dsp:spPr>
        <a:xfrm>
          <a:off x="0" y="1262242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Litigation Support</a:t>
          </a:r>
        </a:p>
      </dsp:txBody>
      <dsp:txXfrm>
        <a:off x="0" y="1262242"/>
        <a:ext cx="1485537" cy="891322"/>
      </dsp:txXfrm>
    </dsp:sp>
    <dsp:sp modelId="{D82ACC22-E06F-4B16-8655-0B97E34EB47C}">
      <dsp:nvSpPr>
        <dsp:cNvPr id="0" name=""/>
        <dsp:cNvSpPr/>
      </dsp:nvSpPr>
      <dsp:spPr>
        <a:xfrm>
          <a:off x="1634090" y="1262242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Regulatory Negotiations</a:t>
          </a:r>
        </a:p>
      </dsp:txBody>
      <dsp:txXfrm>
        <a:off x="1634090" y="1262242"/>
        <a:ext cx="1485537" cy="891322"/>
      </dsp:txXfrm>
    </dsp:sp>
    <dsp:sp modelId="{12714D45-45BA-4D3C-8842-621B69CADDB9}">
      <dsp:nvSpPr>
        <dsp:cNvPr id="0" name=""/>
        <dsp:cNvSpPr/>
      </dsp:nvSpPr>
      <dsp:spPr>
        <a:xfrm>
          <a:off x="3268181" y="1262242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Ecological Services and Permitting</a:t>
          </a:r>
        </a:p>
      </dsp:txBody>
      <dsp:txXfrm>
        <a:off x="3268181" y="1262242"/>
        <a:ext cx="1485537" cy="891322"/>
      </dsp:txXfrm>
    </dsp:sp>
    <dsp:sp modelId="{1AD6BAD9-6EAC-41EB-9BFB-A50F67C908CF}">
      <dsp:nvSpPr>
        <dsp:cNvPr id="0" name=""/>
        <dsp:cNvSpPr/>
      </dsp:nvSpPr>
      <dsp:spPr>
        <a:xfrm>
          <a:off x="0" y="2302118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Soil &amp; Groundwater investigations</a:t>
          </a:r>
        </a:p>
      </dsp:txBody>
      <dsp:txXfrm>
        <a:off x="0" y="2302118"/>
        <a:ext cx="1485537" cy="891322"/>
      </dsp:txXfrm>
    </dsp:sp>
    <dsp:sp modelId="{D3ABA7E4-52DF-4CAC-8FF1-B1CCD94BBFDA}">
      <dsp:nvSpPr>
        <dsp:cNvPr id="0" name=""/>
        <dsp:cNvSpPr/>
      </dsp:nvSpPr>
      <dsp:spPr>
        <a:xfrm>
          <a:off x="1634090" y="2302118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Contaminant Delineation</a:t>
          </a:r>
        </a:p>
      </dsp:txBody>
      <dsp:txXfrm>
        <a:off x="1634090" y="2302118"/>
        <a:ext cx="1485537" cy="891322"/>
      </dsp:txXfrm>
    </dsp:sp>
    <dsp:sp modelId="{A7BE9FAB-14CA-46C4-819D-DD59A416D923}">
      <dsp:nvSpPr>
        <dsp:cNvPr id="0" name=""/>
        <dsp:cNvSpPr/>
      </dsp:nvSpPr>
      <dsp:spPr>
        <a:xfrm>
          <a:off x="3268181" y="2302118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Groundwater Monitoring &amp; Modeling</a:t>
          </a:r>
        </a:p>
      </dsp:txBody>
      <dsp:txXfrm>
        <a:off x="3268181" y="2302118"/>
        <a:ext cx="1485537" cy="891322"/>
      </dsp:txXfrm>
    </dsp:sp>
    <dsp:sp modelId="{DE3703C3-8AAF-443F-BA83-B87DEF42A937}">
      <dsp:nvSpPr>
        <dsp:cNvPr id="0" name=""/>
        <dsp:cNvSpPr/>
      </dsp:nvSpPr>
      <dsp:spPr>
        <a:xfrm>
          <a:off x="1634090" y="3341994"/>
          <a:ext cx="1485537" cy="891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Air Quality Permits, Monitoring &amp; Modeling</a:t>
          </a:r>
        </a:p>
      </dsp:txBody>
      <dsp:txXfrm>
        <a:off x="1634090" y="3341994"/>
        <a:ext cx="1485537" cy="891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4C7720-E76A-4793-A8B1-2125B8B615E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36BDE1-5C33-4978-8371-F0DF4D2EE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6BDE1-5C33-4978-8371-F0DF4D2EE6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69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6BDE1-5C33-4978-8371-F0DF4D2EE6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4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8103-66B6-403F-82DF-DB1F9A60E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AA3E7-1132-4A97-AF41-81E38EF9E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FE12B-131A-4454-9C41-899A1D36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FF90C-E84C-4297-B307-A43AB286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3A795-DDC3-4D7B-B904-0CC220B8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3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0ADC7-BCB8-4F40-AA96-4A1FCF32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DABE0-76FA-438E-B200-F4C6A84F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5BB4E-6CA0-4BA2-9DBD-70A8AE605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B213F-3660-4596-B776-9D919117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FD91-FF85-4553-8E4A-3561ED7C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9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CFD63-E3E8-4569-9354-1A33C6E65A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364BF4-5D39-4491-B70B-8DE157A52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030CB-8980-46B7-A2D8-6E6B92FA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A8DFA-2F0B-412F-AEF2-AC62CCF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B5F15-5324-44B2-9F88-E22E8463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20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FF0E76-8EDC-41B6-8C68-A41442C5AC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D31680-A92F-40C5-8F6F-D4C9B3B1C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1" y="2060861"/>
            <a:ext cx="5295900" cy="205394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Title Page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FF3B031-DAE6-462E-928B-93C612B44C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102" y="4172296"/>
            <a:ext cx="5489575" cy="57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6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1431EBD-0D00-44F8-BD30-1A92CD7F3E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94230" y="0"/>
            <a:ext cx="6597770" cy="6858000"/>
          </a:xfrm>
          <a:custGeom>
            <a:avLst/>
            <a:gdLst>
              <a:gd name="connsiteX0" fmla="*/ 0 w 6597770"/>
              <a:gd name="connsiteY0" fmla="*/ 0 h 6858000"/>
              <a:gd name="connsiteX1" fmla="*/ 2298700 w 6597770"/>
              <a:gd name="connsiteY1" fmla="*/ 0 h 6858000"/>
              <a:gd name="connsiteX2" fmla="*/ 6597770 w 6597770"/>
              <a:gd name="connsiteY2" fmla="*/ 0 h 6858000"/>
              <a:gd name="connsiteX3" fmla="*/ 6597770 w 6597770"/>
              <a:gd name="connsiteY3" fmla="*/ 6858000 h 6858000"/>
              <a:gd name="connsiteX4" fmla="*/ 1117642 w 6597770"/>
              <a:gd name="connsiteY4" fmla="*/ 6858000 h 6858000"/>
              <a:gd name="connsiteX5" fmla="*/ 1073941 w 6597770"/>
              <a:gd name="connsiteY5" fmla="*/ 6812300 h 6858000"/>
              <a:gd name="connsiteX6" fmla="*/ 5685 w 6597770"/>
              <a:gd name="connsiteY6" fmla="*/ 4168168 h 6858000"/>
              <a:gd name="connsiteX7" fmla="*/ 4336 w 6597770"/>
              <a:gd name="connsiteY7" fmla="*/ 4114800 h 6858000"/>
              <a:gd name="connsiteX8" fmla="*/ 0 w 6597770"/>
              <a:gd name="connsiteY8" fmla="*/ 4114800 h 6858000"/>
              <a:gd name="connsiteX9" fmla="*/ 0 w 6597770"/>
              <a:gd name="connsiteY9" fmla="*/ 394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7770" h="6858000">
                <a:moveTo>
                  <a:pt x="0" y="0"/>
                </a:moveTo>
                <a:lnTo>
                  <a:pt x="2298700" y="0"/>
                </a:lnTo>
                <a:lnTo>
                  <a:pt x="6597770" y="0"/>
                </a:lnTo>
                <a:lnTo>
                  <a:pt x="6597770" y="6858000"/>
                </a:lnTo>
                <a:lnTo>
                  <a:pt x="1117642" y="6858000"/>
                </a:lnTo>
                <a:lnTo>
                  <a:pt x="1073941" y="6812300"/>
                </a:lnTo>
                <a:cubicBezTo>
                  <a:pt x="451006" y="6097489"/>
                  <a:pt x="56877" y="5178068"/>
                  <a:pt x="5685" y="4168168"/>
                </a:cubicBezTo>
                <a:lnTo>
                  <a:pt x="4336" y="4114800"/>
                </a:lnTo>
                <a:lnTo>
                  <a:pt x="0" y="4114800"/>
                </a:lnTo>
                <a:lnTo>
                  <a:pt x="0" y="3943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pic>
        <p:nvPicPr>
          <p:cNvPr id="52" name="Object 1" descr="preencoded.png">
            <a:extLst>
              <a:ext uri="{FF2B5EF4-FFF2-40B4-BE49-F238E27FC236}">
                <a16:creationId xmlns:a16="http://schemas.microsoft.com/office/drawing/2014/main" id="{64D17F54-61AC-4375-AFB5-32EFD2C2F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3309" y="279400"/>
            <a:ext cx="1790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4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8ECD0798-C51E-4FAE-AF71-D77B38E6A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2100" y="279400"/>
            <a:ext cx="1790700" cy="444500"/>
          </a:xfrm>
          <a:prstGeom prst="rect">
            <a:avLst/>
          </a:prstGeom>
        </p:spPr>
      </p:pic>
      <p:sp>
        <p:nvSpPr>
          <p:cNvPr id="4" name="Object2">
            <a:extLst>
              <a:ext uri="{FF2B5EF4-FFF2-40B4-BE49-F238E27FC236}">
                <a16:creationId xmlns:a16="http://schemas.microsoft.com/office/drawing/2014/main" id="{34AB292A-88D1-4B06-8CCD-F0B80BB6F24C}"/>
              </a:ext>
            </a:extLst>
          </p:cNvPr>
          <p:cNvSpPr/>
          <p:nvPr/>
        </p:nvSpPr>
        <p:spPr>
          <a:xfrm>
            <a:off x="355600" y="2895600"/>
            <a:ext cx="46990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ts val="8400"/>
              </a:lnSpc>
            </a:pPr>
            <a:r>
              <a:rPr lang="en-US" sz="8400" kern="0" spc="-20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Title Page</a:t>
            </a:r>
            <a:endParaRPr lang="en-US" sz="8400" dirty="0"/>
          </a:p>
        </p:txBody>
      </p:sp>
      <p:sp>
        <p:nvSpPr>
          <p:cNvPr id="5" name="Object3">
            <a:extLst>
              <a:ext uri="{FF2B5EF4-FFF2-40B4-BE49-F238E27FC236}">
                <a16:creationId xmlns:a16="http://schemas.microsoft.com/office/drawing/2014/main" id="{DF024EB7-CECA-428E-B291-68D7E3F35281}"/>
              </a:ext>
            </a:extLst>
          </p:cNvPr>
          <p:cNvSpPr/>
          <p:nvPr/>
        </p:nvSpPr>
        <p:spPr>
          <a:xfrm>
            <a:off x="355600" y="4114800"/>
            <a:ext cx="3930650" cy="1073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7"/>
              </a:lnSpc>
            </a:pPr>
            <a:r>
              <a:rPr lang="en-US" sz="1561" kern="0" spc="-5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Enter Subtitle</a:t>
            </a:r>
            <a:endParaRPr lang="en-US" sz="156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6CDCE5-EE0E-474E-ABAB-A038CF59D1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35C87E3-C961-4E39-90ED-7B40918CE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0" y="2781300"/>
            <a:ext cx="8832970" cy="133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Title Page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E2EC519-C2CC-4BA0-967B-3B0E184009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100" y="4172296"/>
            <a:ext cx="8832970" cy="57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6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Subtitle</a:t>
            </a:r>
          </a:p>
        </p:txBody>
      </p:sp>
      <p:pic>
        <p:nvPicPr>
          <p:cNvPr id="13" name="Object 1" descr="preencoded.png">
            <a:extLst>
              <a:ext uri="{FF2B5EF4-FFF2-40B4-BE49-F238E27FC236}">
                <a16:creationId xmlns:a16="http://schemas.microsoft.com/office/drawing/2014/main" id="{1AF3D0DA-1C5B-40E6-BF08-4A9902459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3309" y="279400"/>
            <a:ext cx="1790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7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p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7BDA65-70C6-4BAE-A3DC-D0A1912440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pic>
        <p:nvPicPr>
          <p:cNvPr id="9" name="Object 1" descr="preencoded.png">
            <a:extLst>
              <a:ext uri="{FF2B5EF4-FFF2-40B4-BE49-F238E27FC236}">
                <a16:creationId xmlns:a16="http://schemas.microsoft.com/office/drawing/2014/main" id="{BDCA1C18-DF7A-4498-9796-D38EA7E99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3309" y="279400"/>
            <a:ext cx="1790700" cy="44450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F79587E-C066-424B-9B25-74627582CD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311" y="3632663"/>
            <a:ext cx="5103091" cy="27498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Page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BDD4801-B5F0-40D0-9DB4-1046F1058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8683" y="5981702"/>
            <a:ext cx="3191567" cy="493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943701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7BDA65-70C6-4BAE-A3DC-D0A1912440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pic>
        <p:nvPicPr>
          <p:cNvPr id="7" name="Object 1" descr="preencoded.png">
            <a:extLst>
              <a:ext uri="{FF2B5EF4-FFF2-40B4-BE49-F238E27FC236}">
                <a16:creationId xmlns:a16="http://schemas.microsoft.com/office/drawing/2014/main" id="{0036D1DE-DDD5-4EFD-96FF-D2E1D378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3309" y="294870"/>
            <a:ext cx="1790700" cy="44450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F79587E-C066-424B-9B25-74627582CD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311" y="3632663"/>
            <a:ext cx="5103091" cy="27498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>
                <a:solidFill>
                  <a:schemeClr val="accent2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Page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BDD4801-B5F0-40D0-9DB4-1046F1058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8683" y="5981702"/>
            <a:ext cx="3191567" cy="493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715760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p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7BDA65-70C6-4BAE-A3DC-D0A1912440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pic>
        <p:nvPicPr>
          <p:cNvPr id="7" name="Object 1" descr="preencoded.png">
            <a:extLst>
              <a:ext uri="{FF2B5EF4-FFF2-40B4-BE49-F238E27FC236}">
                <a16:creationId xmlns:a16="http://schemas.microsoft.com/office/drawing/2014/main" id="{0036D1DE-DDD5-4EFD-96FF-D2E1D378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3309" y="294870"/>
            <a:ext cx="1790700" cy="44450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F79587E-C066-424B-9B25-74627582CD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311" y="3632663"/>
            <a:ext cx="5103091" cy="27498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>
                <a:solidFill>
                  <a:schemeClr val="accent2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Page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BDD4801-B5F0-40D0-9DB4-1046F1058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8683" y="5981702"/>
            <a:ext cx="3191567" cy="493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335177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EA70B5-C151-4C9E-B7D4-142DF03213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pic>
        <p:nvPicPr>
          <p:cNvPr id="19" name="Object 1" descr="preencoded.png">
            <a:extLst>
              <a:ext uri="{FF2B5EF4-FFF2-40B4-BE49-F238E27FC236}">
                <a16:creationId xmlns:a16="http://schemas.microsoft.com/office/drawing/2014/main" id="{8FA7BAEE-4B13-44B8-968A-6116C575B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06700" y="0"/>
            <a:ext cx="9385300" cy="6858000"/>
          </a:xfrm>
          <a:prstGeom prst="rect">
            <a:avLst/>
          </a:prstGeom>
        </p:spPr>
      </p:pic>
      <p:sp>
        <p:nvSpPr>
          <p:cNvPr id="9" name="Object4">
            <a:extLst>
              <a:ext uri="{FF2B5EF4-FFF2-40B4-BE49-F238E27FC236}">
                <a16:creationId xmlns:a16="http://schemas.microsoft.com/office/drawing/2014/main" id="{8B421C1A-BD5C-4828-89A4-DE46BC0966E7}"/>
              </a:ext>
            </a:extLst>
          </p:cNvPr>
          <p:cNvSpPr/>
          <p:nvPr userDrawn="1"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6A98776-DFC7-41F2-9BA2-81335C694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050" y="1255917"/>
            <a:ext cx="9242828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14CC495-FC46-4BB3-AA03-104E94E4D0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203202"/>
            <a:ext cx="9242828" cy="10380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pic>
        <p:nvPicPr>
          <p:cNvPr id="8" name="Object 3" descr="preencoded.png">
            <a:extLst>
              <a:ext uri="{FF2B5EF4-FFF2-40B4-BE49-F238E27FC236}">
                <a16:creationId xmlns:a16="http://schemas.microsoft.com/office/drawing/2014/main" id="{02A80D4F-3BB2-4BD3-AB6D-E5ED5B824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909" t="88970"/>
          <a:stretch/>
        </p:blipFill>
        <p:spPr>
          <a:xfrm>
            <a:off x="11205556" y="6101542"/>
            <a:ext cx="986444" cy="756458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1F10E83-08AB-41BC-A392-0460C32FBA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3051" y="3682538"/>
            <a:ext cx="3958129" cy="2889712"/>
          </a:xfrm>
        </p:spPr>
        <p:txBody>
          <a:bodyPr anchor="b">
            <a:normAutofit/>
          </a:bodyPr>
          <a:lstStyle>
            <a:lvl1pPr>
              <a:lnSpc>
                <a:spcPts val="2560"/>
              </a:lnSpc>
              <a:defRPr sz="190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84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" descr="preencoded.png">
            <a:extLst>
              <a:ext uri="{FF2B5EF4-FFF2-40B4-BE49-F238E27FC236}">
                <a16:creationId xmlns:a16="http://schemas.microsoft.com/office/drawing/2014/main" id="{7B8FCC44-6ED3-48C2-BD6F-615020E1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13100" y="0"/>
            <a:ext cx="8978900" cy="6858000"/>
          </a:xfrm>
          <a:prstGeom prst="rect">
            <a:avLst/>
          </a:prstGeom>
        </p:spPr>
      </p:pic>
      <p:sp>
        <p:nvSpPr>
          <p:cNvPr id="9" name="Object4">
            <a:extLst>
              <a:ext uri="{FF2B5EF4-FFF2-40B4-BE49-F238E27FC236}">
                <a16:creationId xmlns:a16="http://schemas.microsoft.com/office/drawing/2014/main" id="{8B421C1A-BD5C-4828-89A4-DE46BC0966E7}"/>
              </a:ext>
            </a:extLst>
          </p:cNvPr>
          <p:cNvSpPr/>
          <p:nvPr userDrawn="1"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4D43AC50-2D7A-46E1-BE79-DAD224E0DA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050" y="3025835"/>
            <a:ext cx="3883314" cy="354641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6A98776-DFC7-41F2-9BA2-81335C694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050" y="1255917"/>
            <a:ext cx="9242828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14CC495-FC46-4BB3-AA03-104E94E4D0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203202"/>
            <a:ext cx="9242828" cy="10380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pic>
        <p:nvPicPr>
          <p:cNvPr id="8" name="Object 3" descr="preencoded.png">
            <a:extLst>
              <a:ext uri="{FF2B5EF4-FFF2-40B4-BE49-F238E27FC236}">
                <a16:creationId xmlns:a16="http://schemas.microsoft.com/office/drawing/2014/main" id="{02A80D4F-3BB2-4BD3-AB6D-E5ED5B824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909" t="88970"/>
          <a:stretch/>
        </p:blipFill>
        <p:spPr>
          <a:xfrm>
            <a:off x="11205556" y="6101542"/>
            <a:ext cx="986444" cy="7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1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28C99BA3-CE8B-48A8-8D8D-94F46B0CF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050" y="3025835"/>
            <a:ext cx="3883314" cy="354641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C753C1D-1EEB-41D8-9E69-C2E863E38E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050" y="1255917"/>
            <a:ext cx="9242828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36EE6DD-2D70-4E4C-8990-729949DA18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203202"/>
            <a:ext cx="9242828" cy="10380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9" name="Object4">
            <a:extLst>
              <a:ext uri="{FF2B5EF4-FFF2-40B4-BE49-F238E27FC236}">
                <a16:creationId xmlns:a16="http://schemas.microsoft.com/office/drawing/2014/main" id="{8B421C1A-BD5C-4828-89A4-DE46BC0966E7}"/>
              </a:ext>
            </a:extLst>
          </p:cNvPr>
          <p:cNvSpPr/>
          <p:nvPr userDrawn="1"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7626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CDDF-B13F-4B9B-841B-962A1FB9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66031-70A7-4CF5-BF33-65C617BC3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8239C-07F1-4DEB-BCFF-F94C8672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157C-9F03-448B-B2A6-08B91B0AC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44AC8-21CA-4FE2-B0BF-8E54936D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30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E54C7A-8BAD-4F99-9001-A995F6E4B1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28C99BA3-CE8B-48A8-8D8D-94F46B0CF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050" y="3025835"/>
            <a:ext cx="3883314" cy="354641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C753C1D-1EEB-41D8-9E69-C2E863E38E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050" y="1255917"/>
            <a:ext cx="9242828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36EE6DD-2D70-4E4C-8990-729949DA18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203202"/>
            <a:ext cx="9242828" cy="10380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9" name="Object4">
            <a:extLst>
              <a:ext uri="{FF2B5EF4-FFF2-40B4-BE49-F238E27FC236}">
                <a16:creationId xmlns:a16="http://schemas.microsoft.com/office/drawing/2014/main" id="{8B421C1A-BD5C-4828-89A4-DE46BC0966E7}"/>
              </a:ext>
            </a:extLst>
          </p:cNvPr>
          <p:cNvSpPr/>
          <p:nvPr userDrawn="1"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07201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C753C1D-1EEB-41D8-9E69-C2E863E38E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050" y="1255917"/>
            <a:ext cx="9242828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36EE6DD-2D70-4E4C-8990-729949DA18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203202"/>
            <a:ext cx="9242828" cy="10380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9" name="Object4">
            <a:extLst>
              <a:ext uri="{FF2B5EF4-FFF2-40B4-BE49-F238E27FC236}">
                <a16:creationId xmlns:a16="http://schemas.microsoft.com/office/drawing/2014/main" id="{8B421C1A-BD5C-4828-89A4-DE46BC0966E7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6" name="Picture Placeholder 25">
            <a:extLst>
              <a:ext uri="{FF2B5EF4-FFF2-40B4-BE49-F238E27FC236}">
                <a16:creationId xmlns:a16="http://schemas.microsoft.com/office/drawing/2014/main" id="{D8CEC9FE-B47D-43D2-AF0A-EF2629B0A0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3229" y="2156592"/>
            <a:ext cx="4261899" cy="4261898"/>
          </a:xfrm>
          <a:custGeom>
            <a:avLst/>
            <a:gdLst>
              <a:gd name="connsiteX0" fmla="*/ 1634977 w 3269952"/>
              <a:gd name="connsiteY0" fmla="*/ 0 h 3269951"/>
              <a:gd name="connsiteX1" fmla="*/ 3269952 w 3269952"/>
              <a:gd name="connsiteY1" fmla="*/ 1634976 h 3269951"/>
              <a:gd name="connsiteX2" fmla="*/ 1634977 w 3269952"/>
              <a:gd name="connsiteY2" fmla="*/ 3269951 h 3269951"/>
              <a:gd name="connsiteX3" fmla="*/ 1593733 w 3269952"/>
              <a:gd name="connsiteY3" fmla="*/ 3267869 h 3269951"/>
              <a:gd name="connsiteX4" fmla="*/ 1573079 w 3269952"/>
              <a:gd name="connsiteY4" fmla="*/ 3269950 h 3269951"/>
              <a:gd name="connsiteX5" fmla="*/ 144237 w 3269952"/>
              <a:gd name="connsiteY5" fmla="*/ 3269950 h 3269951"/>
              <a:gd name="connsiteX6" fmla="*/ 0 w 3269952"/>
              <a:gd name="connsiteY6" fmla="*/ 3125713 h 3269951"/>
              <a:gd name="connsiteX7" fmla="*/ 0 w 3269952"/>
              <a:gd name="connsiteY7" fmla="*/ 1691121 h 3269951"/>
              <a:gd name="connsiteX8" fmla="*/ 1889 w 3269952"/>
              <a:gd name="connsiteY8" fmla="*/ 1672379 h 3269951"/>
              <a:gd name="connsiteX9" fmla="*/ 1 w 3269952"/>
              <a:gd name="connsiteY9" fmla="*/ 1634976 h 3269951"/>
              <a:gd name="connsiteX10" fmla="*/ 1634977 w 3269952"/>
              <a:gd name="connsiteY10" fmla="*/ 0 h 32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9952" h="3269951">
                <a:moveTo>
                  <a:pt x="1634977" y="0"/>
                </a:moveTo>
                <a:cubicBezTo>
                  <a:pt x="2537949" y="0"/>
                  <a:pt x="3269952" y="732004"/>
                  <a:pt x="3269952" y="1634976"/>
                </a:cubicBezTo>
                <a:cubicBezTo>
                  <a:pt x="3269952" y="2537948"/>
                  <a:pt x="2537949" y="3269951"/>
                  <a:pt x="1634977" y="3269951"/>
                </a:cubicBezTo>
                <a:lnTo>
                  <a:pt x="1593733" y="3267869"/>
                </a:lnTo>
                <a:lnTo>
                  <a:pt x="1573079" y="3269950"/>
                </a:lnTo>
                <a:lnTo>
                  <a:pt x="144237" y="3269950"/>
                </a:lnTo>
                <a:cubicBezTo>
                  <a:pt x="64577" y="3269950"/>
                  <a:pt x="0" y="3205373"/>
                  <a:pt x="0" y="3125713"/>
                </a:cubicBezTo>
                <a:lnTo>
                  <a:pt x="0" y="1691121"/>
                </a:lnTo>
                <a:lnTo>
                  <a:pt x="1889" y="1672379"/>
                </a:lnTo>
                <a:lnTo>
                  <a:pt x="1" y="1634976"/>
                </a:lnTo>
                <a:cubicBezTo>
                  <a:pt x="1" y="732004"/>
                  <a:pt x="732004" y="0"/>
                  <a:pt x="16349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6893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 + Image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C40AB8-709E-49DD-B28F-F3437F9BA0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2E77F1-0F24-4ADF-99E5-354D975FA3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072" y="1030778"/>
            <a:ext cx="5744310" cy="556808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707"/>
              </a:lnSpc>
              <a:buNone/>
              <a:defRPr>
                <a:solidFill>
                  <a:schemeClr val="accent2"/>
                </a:solidFill>
              </a:defRPr>
            </a:lvl1pPr>
          </a:lstStyle>
          <a:p>
            <a:pPr>
              <a:lnSpc>
                <a:spcPts val="4060"/>
              </a:lnSpc>
            </a:pP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laboris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nisi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aliquip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ea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commodo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consequat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Duis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aute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irure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dolor in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reprehenderit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in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voluptate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velit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esse</a:t>
            </a:r>
            <a:endParaRPr lang="en-US" sz="2800" dirty="0"/>
          </a:p>
        </p:txBody>
      </p:sp>
      <p:pic>
        <p:nvPicPr>
          <p:cNvPr id="3" name="Object 2" descr="preencoded.png">
            <a:extLst>
              <a:ext uri="{FF2B5EF4-FFF2-40B4-BE49-F238E27FC236}">
                <a16:creationId xmlns:a16="http://schemas.microsoft.com/office/drawing/2014/main" id="{2C60BC99-FDC2-4BC6-9494-4D7A315A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84900" y="5245100"/>
            <a:ext cx="12700" cy="12700"/>
          </a:xfrm>
          <a:prstGeom prst="rect">
            <a:avLst/>
          </a:prstGeom>
        </p:spPr>
      </p:pic>
      <p:pic>
        <p:nvPicPr>
          <p:cNvPr id="4" name="Object 3" descr="preencoded.png">
            <a:extLst>
              <a:ext uri="{FF2B5EF4-FFF2-40B4-BE49-F238E27FC236}">
                <a16:creationId xmlns:a16="http://schemas.microsoft.com/office/drawing/2014/main" id="{2DB6B38C-04CE-4334-A4A7-09253071B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14" name="Object13">
            <a:extLst>
              <a:ext uri="{FF2B5EF4-FFF2-40B4-BE49-F238E27FC236}">
                <a16:creationId xmlns:a16="http://schemas.microsoft.com/office/drawing/2014/main" id="{2B1D5590-BBC3-4200-8F67-D315B2C49BE4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1ACC8D4-20FB-4F86-91C6-0D6E741FEA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6550" y="641350"/>
            <a:ext cx="1644650" cy="1003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1837CF8-2C8C-4F58-9D1C-EA29444B61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8030" y="1646035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4541A4D8-AC51-4BDB-AFE1-01E8889FC2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33710" y="641350"/>
            <a:ext cx="1644650" cy="1003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1A212EC3-0D9A-42E2-87DA-A82D32350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75190" y="1646035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  <p:sp>
        <p:nvSpPr>
          <p:cNvPr id="28" name="Picture Placeholder 20">
            <a:extLst>
              <a:ext uri="{FF2B5EF4-FFF2-40B4-BE49-F238E27FC236}">
                <a16:creationId xmlns:a16="http://schemas.microsoft.com/office/drawing/2014/main" id="{BB43653C-3154-4531-937F-7A9A8DDB11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1110" y="2195310"/>
            <a:ext cx="1644650" cy="1003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03B71A3-C0E7-490D-979B-182E7ACA1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02589" y="3199995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71DF9828-2E14-4F03-9A04-84D0C24FDB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938270" y="2195310"/>
            <a:ext cx="1644650" cy="1003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A07F3197-AEE8-4B98-B963-36A01EF049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79749" y="3199995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33941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ext + Image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C40AB8-709E-49DD-B28F-F3437F9BA0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2E77F1-0F24-4ADF-99E5-354D975FA3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072" y="1030778"/>
            <a:ext cx="5725031" cy="556808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707"/>
              </a:lnSpc>
              <a:buNone/>
              <a:defRPr>
                <a:solidFill>
                  <a:schemeClr val="accent2"/>
                </a:solidFill>
              </a:defRPr>
            </a:lvl1pPr>
          </a:lstStyle>
          <a:p>
            <a:pPr>
              <a:lnSpc>
                <a:spcPts val="4060"/>
              </a:lnSpc>
            </a:pP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laboris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nisi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aliquip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ea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commodo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consequat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Duis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aute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irure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dolor in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reprehenderit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in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voluptate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velit</a:t>
            </a:r>
            <a:r>
              <a:rPr lang="en-US" sz="2800" kern="0" spc="-10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2800" kern="0" spc="-100" dirty="0" err="1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esse</a:t>
            </a:r>
            <a:endParaRPr lang="en-US" sz="2800" dirty="0"/>
          </a:p>
        </p:txBody>
      </p:sp>
      <p:pic>
        <p:nvPicPr>
          <p:cNvPr id="3" name="Object 2" descr="preencoded.png">
            <a:extLst>
              <a:ext uri="{FF2B5EF4-FFF2-40B4-BE49-F238E27FC236}">
                <a16:creationId xmlns:a16="http://schemas.microsoft.com/office/drawing/2014/main" id="{2C60BC99-FDC2-4BC6-9494-4D7A315A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84900" y="5245100"/>
            <a:ext cx="12700" cy="12700"/>
          </a:xfrm>
          <a:prstGeom prst="rect">
            <a:avLst/>
          </a:prstGeom>
        </p:spPr>
      </p:pic>
      <p:pic>
        <p:nvPicPr>
          <p:cNvPr id="4" name="Object 3" descr="preencoded.png">
            <a:extLst>
              <a:ext uri="{FF2B5EF4-FFF2-40B4-BE49-F238E27FC236}">
                <a16:creationId xmlns:a16="http://schemas.microsoft.com/office/drawing/2014/main" id="{2DB6B38C-04CE-4334-A4A7-09253071B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14" name="Object13">
            <a:extLst>
              <a:ext uri="{FF2B5EF4-FFF2-40B4-BE49-F238E27FC236}">
                <a16:creationId xmlns:a16="http://schemas.microsoft.com/office/drawing/2014/main" id="{2B1D5590-BBC3-4200-8F67-D315B2C49BE4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3C348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1837CF8-2C8C-4F58-9D1C-EA29444B61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8030" y="1790728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1A212EC3-0D9A-42E2-87DA-A82D32350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75190" y="1790728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03B71A3-C0E7-490D-979B-182E7ACA1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02589" y="3557240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A07F3197-AEE8-4B98-B963-36A01EF049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79749" y="3557240"/>
            <a:ext cx="1977160" cy="257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accent2"/>
                </a:solidFill>
              </a:defRPr>
            </a:lvl1pPr>
            <a:lvl2pPr marL="457246" indent="0">
              <a:buNone/>
              <a:defRPr sz="1200"/>
            </a:lvl2pPr>
            <a:lvl3pPr marL="914492" indent="0">
              <a:buNone/>
              <a:defRPr sz="1100"/>
            </a:lvl3pPr>
            <a:lvl4pPr marL="1371738" indent="0">
              <a:buNone/>
              <a:defRPr sz="1050"/>
            </a:lvl4pPr>
            <a:lvl5pPr marL="1828983" indent="0">
              <a:buNone/>
              <a:defRPr sz="1050"/>
            </a:lvl5pPr>
          </a:lstStyle>
          <a:p>
            <a:pPr lvl="0"/>
            <a:r>
              <a:rPr lang="en-US" dirty="0"/>
              <a:t>Icon/Image Description</a:t>
            </a:r>
            <a:endParaRPr lang="en-NZ" dirty="0"/>
          </a:p>
        </p:txBody>
      </p:sp>
      <p:sp>
        <p:nvSpPr>
          <p:cNvPr id="15" name="Picture Placeholder 25">
            <a:extLst>
              <a:ext uri="{FF2B5EF4-FFF2-40B4-BE49-F238E27FC236}">
                <a16:creationId xmlns:a16="http://schemas.microsoft.com/office/drawing/2014/main" id="{9526B46B-47A5-4985-9C9F-FE3C23F5E61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09268" y="565537"/>
            <a:ext cx="1184489" cy="1184489"/>
          </a:xfrm>
          <a:custGeom>
            <a:avLst/>
            <a:gdLst>
              <a:gd name="connsiteX0" fmla="*/ 1634977 w 3269952"/>
              <a:gd name="connsiteY0" fmla="*/ 0 h 3269951"/>
              <a:gd name="connsiteX1" fmla="*/ 3269952 w 3269952"/>
              <a:gd name="connsiteY1" fmla="*/ 1634976 h 3269951"/>
              <a:gd name="connsiteX2" fmla="*/ 1634977 w 3269952"/>
              <a:gd name="connsiteY2" fmla="*/ 3269951 h 3269951"/>
              <a:gd name="connsiteX3" fmla="*/ 1593733 w 3269952"/>
              <a:gd name="connsiteY3" fmla="*/ 3267869 h 3269951"/>
              <a:gd name="connsiteX4" fmla="*/ 1573079 w 3269952"/>
              <a:gd name="connsiteY4" fmla="*/ 3269950 h 3269951"/>
              <a:gd name="connsiteX5" fmla="*/ 144237 w 3269952"/>
              <a:gd name="connsiteY5" fmla="*/ 3269950 h 3269951"/>
              <a:gd name="connsiteX6" fmla="*/ 0 w 3269952"/>
              <a:gd name="connsiteY6" fmla="*/ 3125713 h 3269951"/>
              <a:gd name="connsiteX7" fmla="*/ 0 w 3269952"/>
              <a:gd name="connsiteY7" fmla="*/ 1691121 h 3269951"/>
              <a:gd name="connsiteX8" fmla="*/ 1889 w 3269952"/>
              <a:gd name="connsiteY8" fmla="*/ 1672379 h 3269951"/>
              <a:gd name="connsiteX9" fmla="*/ 1 w 3269952"/>
              <a:gd name="connsiteY9" fmla="*/ 1634976 h 3269951"/>
              <a:gd name="connsiteX10" fmla="*/ 1634977 w 3269952"/>
              <a:gd name="connsiteY10" fmla="*/ 0 h 32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9952" h="3269951">
                <a:moveTo>
                  <a:pt x="1634977" y="0"/>
                </a:moveTo>
                <a:cubicBezTo>
                  <a:pt x="2537949" y="0"/>
                  <a:pt x="3269952" y="732004"/>
                  <a:pt x="3269952" y="1634976"/>
                </a:cubicBezTo>
                <a:cubicBezTo>
                  <a:pt x="3269952" y="2537948"/>
                  <a:pt x="2537949" y="3269951"/>
                  <a:pt x="1634977" y="3269951"/>
                </a:cubicBezTo>
                <a:lnTo>
                  <a:pt x="1593733" y="3267869"/>
                </a:lnTo>
                <a:lnTo>
                  <a:pt x="1573079" y="3269950"/>
                </a:lnTo>
                <a:lnTo>
                  <a:pt x="144237" y="3269950"/>
                </a:lnTo>
                <a:cubicBezTo>
                  <a:pt x="64577" y="3269950"/>
                  <a:pt x="0" y="3205373"/>
                  <a:pt x="0" y="3125713"/>
                </a:cubicBezTo>
                <a:lnTo>
                  <a:pt x="0" y="1691121"/>
                </a:lnTo>
                <a:lnTo>
                  <a:pt x="1889" y="1672379"/>
                </a:lnTo>
                <a:lnTo>
                  <a:pt x="1" y="1634976"/>
                </a:lnTo>
                <a:cubicBezTo>
                  <a:pt x="1" y="732004"/>
                  <a:pt x="732004" y="0"/>
                  <a:pt x="1634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0DBEE882-AE6B-497E-9B2B-D601467A98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171527" y="565537"/>
            <a:ext cx="1184489" cy="1184489"/>
          </a:xfrm>
          <a:custGeom>
            <a:avLst/>
            <a:gdLst>
              <a:gd name="connsiteX0" fmla="*/ 1634977 w 3269952"/>
              <a:gd name="connsiteY0" fmla="*/ 0 h 3269951"/>
              <a:gd name="connsiteX1" fmla="*/ 3269952 w 3269952"/>
              <a:gd name="connsiteY1" fmla="*/ 1634976 h 3269951"/>
              <a:gd name="connsiteX2" fmla="*/ 1634977 w 3269952"/>
              <a:gd name="connsiteY2" fmla="*/ 3269951 h 3269951"/>
              <a:gd name="connsiteX3" fmla="*/ 1593733 w 3269952"/>
              <a:gd name="connsiteY3" fmla="*/ 3267869 h 3269951"/>
              <a:gd name="connsiteX4" fmla="*/ 1573079 w 3269952"/>
              <a:gd name="connsiteY4" fmla="*/ 3269950 h 3269951"/>
              <a:gd name="connsiteX5" fmla="*/ 144237 w 3269952"/>
              <a:gd name="connsiteY5" fmla="*/ 3269950 h 3269951"/>
              <a:gd name="connsiteX6" fmla="*/ 0 w 3269952"/>
              <a:gd name="connsiteY6" fmla="*/ 3125713 h 3269951"/>
              <a:gd name="connsiteX7" fmla="*/ 0 w 3269952"/>
              <a:gd name="connsiteY7" fmla="*/ 1691121 h 3269951"/>
              <a:gd name="connsiteX8" fmla="*/ 1889 w 3269952"/>
              <a:gd name="connsiteY8" fmla="*/ 1672379 h 3269951"/>
              <a:gd name="connsiteX9" fmla="*/ 1 w 3269952"/>
              <a:gd name="connsiteY9" fmla="*/ 1634976 h 3269951"/>
              <a:gd name="connsiteX10" fmla="*/ 1634977 w 3269952"/>
              <a:gd name="connsiteY10" fmla="*/ 0 h 32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9952" h="3269951">
                <a:moveTo>
                  <a:pt x="1634977" y="0"/>
                </a:moveTo>
                <a:cubicBezTo>
                  <a:pt x="2537949" y="0"/>
                  <a:pt x="3269952" y="732004"/>
                  <a:pt x="3269952" y="1634976"/>
                </a:cubicBezTo>
                <a:cubicBezTo>
                  <a:pt x="3269952" y="2537948"/>
                  <a:pt x="2537949" y="3269951"/>
                  <a:pt x="1634977" y="3269951"/>
                </a:cubicBezTo>
                <a:lnTo>
                  <a:pt x="1593733" y="3267869"/>
                </a:lnTo>
                <a:lnTo>
                  <a:pt x="1573079" y="3269950"/>
                </a:lnTo>
                <a:lnTo>
                  <a:pt x="144237" y="3269950"/>
                </a:lnTo>
                <a:cubicBezTo>
                  <a:pt x="64577" y="3269950"/>
                  <a:pt x="0" y="3205373"/>
                  <a:pt x="0" y="3125713"/>
                </a:cubicBezTo>
                <a:lnTo>
                  <a:pt x="0" y="1691121"/>
                </a:lnTo>
                <a:lnTo>
                  <a:pt x="1889" y="1672379"/>
                </a:lnTo>
                <a:lnTo>
                  <a:pt x="1" y="1634976"/>
                </a:lnTo>
                <a:cubicBezTo>
                  <a:pt x="1" y="732004"/>
                  <a:pt x="732004" y="0"/>
                  <a:pt x="1634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  <p:sp>
        <p:nvSpPr>
          <p:cNvPr id="17" name="Picture Placeholder 25">
            <a:extLst>
              <a:ext uri="{FF2B5EF4-FFF2-40B4-BE49-F238E27FC236}">
                <a16:creationId xmlns:a16="http://schemas.microsoft.com/office/drawing/2014/main" id="{1DE705A8-F44C-4E2A-8203-E49D7046ADD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11931" y="2329669"/>
            <a:ext cx="1184489" cy="1184489"/>
          </a:xfrm>
          <a:custGeom>
            <a:avLst/>
            <a:gdLst>
              <a:gd name="connsiteX0" fmla="*/ 1634977 w 3269952"/>
              <a:gd name="connsiteY0" fmla="*/ 0 h 3269951"/>
              <a:gd name="connsiteX1" fmla="*/ 3269952 w 3269952"/>
              <a:gd name="connsiteY1" fmla="*/ 1634976 h 3269951"/>
              <a:gd name="connsiteX2" fmla="*/ 1634977 w 3269952"/>
              <a:gd name="connsiteY2" fmla="*/ 3269951 h 3269951"/>
              <a:gd name="connsiteX3" fmla="*/ 1593733 w 3269952"/>
              <a:gd name="connsiteY3" fmla="*/ 3267869 h 3269951"/>
              <a:gd name="connsiteX4" fmla="*/ 1573079 w 3269952"/>
              <a:gd name="connsiteY4" fmla="*/ 3269950 h 3269951"/>
              <a:gd name="connsiteX5" fmla="*/ 144237 w 3269952"/>
              <a:gd name="connsiteY5" fmla="*/ 3269950 h 3269951"/>
              <a:gd name="connsiteX6" fmla="*/ 0 w 3269952"/>
              <a:gd name="connsiteY6" fmla="*/ 3125713 h 3269951"/>
              <a:gd name="connsiteX7" fmla="*/ 0 w 3269952"/>
              <a:gd name="connsiteY7" fmla="*/ 1691121 h 3269951"/>
              <a:gd name="connsiteX8" fmla="*/ 1889 w 3269952"/>
              <a:gd name="connsiteY8" fmla="*/ 1672379 h 3269951"/>
              <a:gd name="connsiteX9" fmla="*/ 1 w 3269952"/>
              <a:gd name="connsiteY9" fmla="*/ 1634976 h 3269951"/>
              <a:gd name="connsiteX10" fmla="*/ 1634977 w 3269952"/>
              <a:gd name="connsiteY10" fmla="*/ 0 h 32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9952" h="3269951">
                <a:moveTo>
                  <a:pt x="1634977" y="0"/>
                </a:moveTo>
                <a:cubicBezTo>
                  <a:pt x="2537949" y="0"/>
                  <a:pt x="3269952" y="732004"/>
                  <a:pt x="3269952" y="1634976"/>
                </a:cubicBezTo>
                <a:cubicBezTo>
                  <a:pt x="3269952" y="2537948"/>
                  <a:pt x="2537949" y="3269951"/>
                  <a:pt x="1634977" y="3269951"/>
                </a:cubicBezTo>
                <a:lnTo>
                  <a:pt x="1593733" y="3267869"/>
                </a:lnTo>
                <a:lnTo>
                  <a:pt x="1573079" y="3269950"/>
                </a:lnTo>
                <a:lnTo>
                  <a:pt x="144237" y="3269950"/>
                </a:lnTo>
                <a:cubicBezTo>
                  <a:pt x="64577" y="3269950"/>
                  <a:pt x="0" y="3205373"/>
                  <a:pt x="0" y="3125713"/>
                </a:cubicBezTo>
                <a:lnTo>
                  <a:pt x="0" y="1691121"/>
                </a:lnTo>
                <a:lnTo>
                  <a:pt x="1889" y="1672379"/>
                </a:lnTo>
                <a:lnTo>
                  <a:pt x="1" y="1634976"/>
                </a:lnTo>
                <a:cubicBezTo>
                  <a:pt x="1" y="732004"/>
                  <a:pt x="732004" y="0"/>
                  <a:pt x="1634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9963E85F-1E79-4B78-8F3C-5D236B540B3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174190" y="2329669"/>
            <a:ext cx="1184489" cy="1184489"/>
          </a:xfrm>
          <a:custGeom>
            <a:avLst/>
            <a:gdLst>
              <a:gd name="connsiteX0" fmla="*/ 1634977 w 3269952"/>
              <a:gd name="connsiteY0" fmla="*/ 0 h 3269951"/>
              <a:gd name="connsiteX1" fmla="*/ 3269952 w 3269952"/>
              <a:gd name="connsiteY1" fmla="*/ 1634976 h 3269951"/>
              <a:gd name="connsiteX2" fmla="*/ 1634977 w 3269952"/>
              <a:gd name="connsiteY2" fmla="*/ 3269951 h 3269951"/>
              <a:gd name="connsiteX3" fmla="*/ 1593733 w 3269952"/>
              <a:gd name="connsiteY3" fmla="*/ 3267869 h 3269951"/>
              <a:gd name="connsiteX4" fmla="*/ 1573079 w 3269952"/>
              <a:gd name="connsiteY4" fmla="*/ 3269950 h 3269951"/>
              <a:gd name="connsiteX5" fmla="*/ 144237 w 3269952"/>
              <a:gd name="connsiteY5" fmla="*/ 3269950 h 3269951"/>
              <a:gd name="connsiteX6" fmla="*/ 0 w 3269952"/>
              <a:gd name="connsiteY6" fmla="*/ 3125713 h 3269951"/>
              <a:gd name="connsiteX7" fmla="*/ 0 w 3269952"/>
              <a:gd name="connsiteY7" fmla="*/ 1691121 h 3269951"/>
              <a:gd name="connsiteX8" fmla="*/ 1889 w 3269952"/>
              <a:gd name="connsiteY8" fmla="*/ 1672379 h 3269951"/>
              <a:gd name="connsiteX9" fmla="*/ 1 w 3269952"/>
              <a:gd name="connsiteY9" fmla="*/ 1634976 h 3269951"/>
              <a:gd name="connsiteX10" fmla="*/ 1634977 w 3269952"/>
              <a:gd name="connsiteY10" fmla="*/ 0 h 32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9952" h="3269951">
                <a:moveTo>
                  <a:pt x="1634977" y="0"/>
                </a:moveTo>
                <a:cubicBezTo>
                  <a:pt x="2537949" y="0"/>
                  <a:pt x="3269952" y="732004"/>
                  <a:pt x="3269952" y="1634976"/>
                </a:cubicBezTo>
                <a:cubicBezTo>
                  <a:pt x="3269952" y="2537948"/>
                  <a:pt x="2537949" y="3269951"/>
                  <a:pt x="1634977" y="3269951"/>
                </a:cubicBezTo>
                <a:lnTo>
                  <a:pt x="1593733" y="3267869"/>
                </a:lnTo>
                <a:lnTo>
                  <a:pt x="1573079" y="3269950"/>
                </a:lnTo>
                <a:lnTo>
                  <a:pt x="144237" y="3269950"/>
                </a:lnTo>
                <a:cubicBezTo>
                  <a:pt x="64577" y="3269950"/>
                  <a:pt x="0" y="3205373"/>
                  <a:pt x="0" y="3125713"/>
                </a:cubicBezTo>
                <a:lnTo>
                  <a:pt x="0" y="1691121"/>
                </a:lnTo>
                <a:lnTo>
                  <a:pt x="1889" y="1672379"/>
                </a:lnTo>
                <a:lnTo>
                  <a:pt x="1" y="1634976"/>
                </a:lnTo>
                <a:cubicBezTo>
                  <a:pt x="1" y="732004"/>
                  <a:pt x="732004" y="0"/>
                  <a:pt x="1634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Icon/Image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16564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28C99BA3-CE8B-48A8-8D8D-94F46B0CF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050" y="3025835"/>
            <a:ext cx="3883314" cy="354641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C753C1D-1EEB-41D8-9E69-C2E863E38E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050" y="1255917"/>
            <a:ext cx="9242828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36EE6DD-2D70-4E4C-8990-729949DA18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203202"/>
            <a:ext cx="9242828" cy="10380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9" name="Object4">
            <a:extLst>
              <a:ext uri="{FF2B5EF4-FFF2-40B4-BE49-F238E27FC236}">
                <a16:creationId xmlns:a16="http://schemas.microsoft.com/office/drawing/2014/main" id="{8B421C1A-BD5C-4828-89A4-DE46BC0966E7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pic>
        <p:nvPicPr>
          <p:cNvPr id="6" name="Object 1" descr="preencoded.png">
            <a:extLst>
              <a:ext uri="{FF2B5EF4-FFF2-40B4-BE49-F238E27FC236}">
                <a16:creationId xmlns:a16="http://schemas.microsoft.com/office/drawing/2014/main" id="{49DAED62-DBC2-49D2-8F9B-4FD51071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4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+ Image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77B3E7F-B534-4C17-BCCC-F2C52D8993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8968" y="5753100"/>
            <a:ext cx="2211388" cy="6604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0" name="Picture Placeholder 26">
            <a:extLst>
              <a:ext uri="{FF2B5EF4-FFF2-40B4-BE49-F238E27FC236}">
                <a16:creationId xmlns:a16="http://schemas.microsoft.com/office/drawing/2014/main" id="{32504E63-5A78-4E05-A9D1-BC24888D8BC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01216" y="4152900"/>
            <a:ext cx="1530350" cy="9398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39EFB9C3-7407-44B5-BB1C-EDC6F9208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464300" cy="3873500"/>
          </a:xfrm>
          <a:prstGeom prst="rect">
            <a:avLst/>
          </a:prstGeom>
        </p:spPr>
      </p:pic>
      <p:pic>
        <p:nvPicPr>
          <p:cNvPr id="8" name="Object 6" descr="preencoded.png">
            <a:extLst>
              <a:ext uri="{FF2B5EF4-FFF2-40B4-BE49-F238E27FC236}">
                <a16:creationId xmlns:a16="http://schemas.microsoft.com/office/drawing/2014/main" id="{B4AFB07A-1F40-4617-B1C0-73FCCA06C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" y="4267200"/>
            <a:ext cx="1028700" cy="825500"/>
          </a:xfrm>
          <a:prstGeom prst="rect">
            <a:avLst/>
          </a:prstGeom>
        </p:spPr>
      </p:pic>
      <p:sp>
        <p:nvSpPr>
          <p:cNvPr id="11" name="Object9">
            <a:extLst>
              <a:ext uri="{FF2B5EF4-FFF2-40B4-BE49-F238E27FC236}">
                <a16:creationId xmlns:a16="http://schemas.microsoft.com/office/drawing/2014/main" id="{94286967-4681-4292-8894-9A58E507A7EE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pic>
        <p:nvPicPr>
          <p:cNvPr id="20" name="Object 3" descr="preencoded.png">
            <a:extLst>
              <a:ext uri="{FF2B5EF4-FFF2-40B4-BE49-F238E27FC236}">
                <a16:creationId xmlns:a16="http://schemas.microsoft.com/office/drawing/2014/main" id="{F5EF2F77-12C1-4F6C-8CC5-6DC0FC1F2E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E40A24B-9A28-41A7-9B91-4451CD4323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72310" y="546100"/>
            <a:ext cx="3149790" cy="3149600"/>
          </a:xfrm>
          <a:custGeom>
            <a:avLst/>
            <a:gdLst>
              <a:gd name="connsiteX0" fmla="*/ 989049 w 1992948"/>
              <a:gd name="connsiteY0" fmla="*/ 0 h 1992828"/>
              <a:gd name="connsiteX1" fmla="*/ 1919518 w 1992948"/>
              <a:gd name="connsiteY1" fmla="*/ 0 h 1992828"/>
              <a:gd name="connsiteX2" fmla="*/ 1947308 w 1992948"/>
              <a:gd name="connsiteY2" fmla="*/ 5610 h 1992828"/>
              <a:gd name="connsiteX3" fmla="*/ 1987217 w 1992948"/>
              <a:gd name="connsiteY3" fmla="*/ 45520 h 1992828"/>
              <a:gd name="connsiteX4" fmla="*/ 1992948 w 1992948"/>
              <a:gd name="connsiteY4" fmla="*/ 73907 h 1992828"/>
              <a:gd name="connsiteX5" fmla="*/ 1992948 w 1992948"/>
              <a:gd name="connsiteY5" fmla="*/ 1025678 h 1992828"/>
              <a:gd name="connsiteX6" fmla="*/ 1991186 w 1992948"/>
              <a:gd name="connsiteY6" fmla="*/ 1034410 h 1992828"/>
              <a:gd name="connsiteX7" fmla="*/ 1987966 w 1992948"/>
              <a:gd name="connsiteY7" fmla="*/ 1098165 h 1992828"/>
              <a:gd name="connsiteX8" fmla="*/ 996556 w 1992948"/>
              <a:gd name="connsiteY8" fmla="*/ 1992828 h 1992828"/>
              <a:gd name="connsiteX9" fmla="*/ 0 w 1992948"/>
              <a:gd name="connsiteY9" fmla="*/ 996273 h 1992828"/>
              <a:gd name="connsiteX10" fmla="*/ 894663 w 1992948"/>
              <a:gd name="connsiteY10" fmla="*/ 4862 h 1992828"/>
              <a:gd name="connsiteX11" fmla="*/ 988415 w 1992948"/>
              <a:gd name="connsiteY11" fmla="*/ 128 h 19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948" h="1992828">
                <a:moveTo>
                  <a:pt x="989049" y="0"/>
                </a:moveTo>
                <a:lnTo>
                  <a:pt x="1919518" y="0"/>
                </a:lnTo>
                <a:lnTo>
                  <a:pt x="1947308" y="5610"/>
                </a:lnTo>
                <a:cubicBezTo>
                  <a:pt x="1965252" y="13200"/>
                  <a:pt x="1979627" y="27576"/>
                  <a:pt x="1987217" y="45520"/>
                </a:cubicBezTo>
                <a:lnTo>
                  <a:pt x="1992948" y="73907"/>
                </a:lnTo>
                <a:lnTo>
                  <a:pt x="1992948" y="1025678"/>
                </a:lnTo>
                <a:lnTo>
                  <a:pt x="1991186" y="1034410"/>
                </a:lnTo>
                <a:lnTo>
                  <a:pt x="1987966" y="1098165"/>
                </a:lnTo>
                <a:cubicBezTo>
                  <a:pt x="1936933" y="1600685"/>
                  <a:pt x="1512540" y="1992828"/>
                  <a:pt x="996556" y="1992828"/>
                </a:cubicBezTo>
                <a:cubicBezTo>
                  <a:pt x="446173" y="1992828"/>
                  <a:pt x="0" y="1546655"/>
                  <a:pt x="0" y="996273"/>
                </a:cubicBezTo>
                <a:cubicBezTo>
                  <a:pt x="0" y="480289"/>
                  <a:pt x="392144" y="55896"/>
                  <a:pt x="894663" y="4862"/>
                </a:cubicBezTo>
                <a:lnTo>
                  <a:pt x="988415" y="1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   </a:t>
            </a:r>
            <a:endParaRPr lang="en-NZ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2ECCCA3-74F1-4A14-B1A5-7F876CAAD8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1350" y="4152900"/>
            <a:ext cx="1530350" cy="939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B6FB570-248C-4D4F-8982-8D77E069E7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103" y="5753100"/>
            <a:ext cx="2211388" cy="6604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5B2DF4A3-6BDA-4170-AC4F-BBD81B3786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2004" y="5753100"/>
            <a:ext cx="2211388" cy="6604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EB7D0E86-4837-4348-91C3-E324A100889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64252" y="4152900"/>
            <a:ext cx="1530350" cy="9398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1258C72C-BDF5-4EB1-B926-57903602FA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45040" y="5753100"/>
            <a:ext cx="2211388" cy="6604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7" name="Picture Placeholder 26">
            <a:extLst>
              <a:ext uri="{FF2B5EF4-FFF2-40B4-BE49-F238E27FC236}">
                <a16:creationId xmlns:a16="http://schemas.microsoft.com/office/drawing/2014/main" id="{6971097D-ED70-4EDE-8964-5FC09BCFF73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927288" y="4152900"/>
            <a:ext cx="1530350" cy="9398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B2069A2-89BC-46F5-8D6D-4B01EAB22C4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1951" y="276225"/>
            <a:ext cx="4988676" cy="176864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5200"/>
              </a:lnSpc>
              <a:buNone/>
              <a:defRPr sz="5000">
                <a:solidFill>
                  <a:schemeClr val="accent2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EE5F5-EE9F-4FB0-B4BF-1B4A4B618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8800" y="5167315"/>
            <a:ext cx="2211388" cy="585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 sz="1600">
                <a:latin typeface="Graphik Medium" panose="020B0603030202060203" pitchFamily="34" charset="0"/>
              </a:defRPr>
            </a:lvl2pPr>
            <a:lvl3pPr marL="914492" indent="0">
              <a:buNone/>
              <a:defRPr sz="1600">
                <a:latin typeface="Graphik Medium" panose="020B0603030202060203" pitchFamily="34" charset="0"/>
              </a:defRPr>
            </a:lvl3pPr>
            <a:lvl4pPr marL="1371738" indent="0">
              <a:buNone/>
              <a:defRPr sz="1600">
                <a:latin typeface="Graphik Medium" panose="020B0603030202060203" pitchFamily="34" charset="0"/>
              </a:defRPr>
            </a:lvl4pPr>
            <a:lvl5pPr marL="1828983" indent="0">
              <a:buNone/>
              <a:defRPr sz="1600">
                <a:latin typeface="Graphik Medium" panose="020B0603030202060203" pitchFamily="34" charset="0"/>
              </a:defRPr>
            </a:lvl5pPr>
          </a:lstStyle>
          <a:p>
            <a:pPr lvl="0"/>
            <a:r>
              <a:rPr lang="en-US" dirty="0"/>
              <a:t>Example Image Heading</a:t>
            </a:r>
            <a:endParaRPr lang="en-NZ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E631F3A-25D8-4798-9248-E41ACC59AF6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23486" y="5164775"/>
            <a:ext cx="2211388" cy="585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 sz="1600">
                <a:latin typeface="Graphik Medium" panose="020B0603030202060203" pitchFamily="34" charset="0"/>
              </a:defRPr>
            </a:lvl2pPr>
            <a:lvl3pPr marL="914492" indent="0">
              <a:buNone/>
              <a:defRPr sz="1600">
                <a:latin typeface="Graphik Medium" panose="020B0603030202060203" pitchFamily="34" charset="0"/>
              </a:defRPr>
            </a:lvl3pPr>
            <a:lvl4pPr marL="1371738" indent="0">
              <a:buNone/>
              <a:defRPr sz="1600">
                <a:latin typeface="Graphik Medium" panose="020B0603030202060203" pitchFamily="34" charset="0"/>
              </a:defRPr>
            </a:lvl4pPr>
            <a:lvl5pPr marL="1828983" indent="0">
              <a:buNone/>
              <a:defRPr sz="1600">
                <a:latin typeface="Graphik Medium" panose="020B0603030202060203" pitchFamily="34" charset="0"/>
              </a:defRPr>
            </a:lvl5pPr>
          </a:lstStyle>
          <a:p>
            <a:pPr lvl="0"/>
            <a:r>
              <a:rPr lang="en-US" dirty="0"/>
              <a:t>Example Image Heading</a:t>
            </a:r>
            <a:endParaRPr lang="en-NZ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57B53FC-1343-4D1E-8176-B0B1C02B16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82004" y="5151150"/>
            <a:ext cx="2211388" cy="585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 sz="1600">
                <a:latin typeface="Graphik Medium" panose="020B0603030202060203" pitchFamily="34" charset="0"/>
              </a:defRPr>
            </a:lvl2pPr>
            <a:lvl3pPr marL="914492" indent="0">
              <a:buNone/>
              <a:defRPr sz="1600">
                <a:latin typeface="Graphik Medium" panose="020B0603030202060203" pitchFamily="34" charset="0"/>
              </a:defRPr>
            </a:lvl3pPr>
            <a:lvl4pPr marL="1371738" indent="0">
              <a:buNone/>
              <a:defRPr sz="1600">
                <a:latin typeface="Graphik Medium" panose="020B0603030202060203" pitchFamily="34" charset="0"/>
              </a:defRPr>
            </a:lvl4pPr>
            <a:lvl5pPr marL="1828983" indent="0">
              <a:buNone/>
              <a:defRPr sz="1600">
                <a:latin typeface="Graphik Medium" panose="020B0603030202060203" pitchFamily="34" charset="0"/>
              </a:defRPr>
            </a:lvl5pPr>
          </a:lstStyle>
          <a:p>
            <a:pPr lvl="0"/>
            <a:r>
              <a:rPr lang="en-US" dirty="0"/>
              <a:t>Example Image Heading</a:t>
            </a:r>
            <a:endParaRPr lang="en-NZ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C479706-ABAB-4561-8162-664B6151B6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40522" y="5164774"/>
            <a:ext cx="2211388" cy="585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 sz="1600">
                <a:latin typeface="Graphik Medium" panose="020B0603030202060203" pitchFamily="34" charset="0"/>
              </a:defRPr>
            </a:lvl2pPr>
            <a:lvl3pPr marL="914492" indent="0">
              <a:buNone/>
              <a:defRPr sz="1600">
                <a:latin typeface="Graphik Medium" panose="020B0603030202060203" pitchFamily="34" charset="0"/>
              </a:defRPr>
            </a:lvl3pPr>
            <a:lvl4pPr marL="1371738" indent="0">
              <a:buNone/>
              <a:defRPr sz="1600">
                <a:latin typeface="Graphik Medium" panose="020B0603030202060203" pitchFamily="34" charset="0"/>
              </a:defRPr>
            </a:lvl4pPr>
            <a:lvl5pPr marL="1828983" indent="0">
              <a:buNone/>
              <a:defRPr sz="1600">
                <a:latin typeface="Graphik Medium" panose="020B0603030202060203" pitchFamily="34" charset="0"/>
              </a:defRPr>
            </a:lvl5pPr>
          </a:lstStyle>
          <a:p>
            <a:pPr lvl="0"/>
            <a:r>
              <a:rPr lang="en-US" dirty="0"/>
              <a:t>Example Image Heading</a:t>
            </a:r>
            <a:endParaRPr lang="en-NZ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45492AB9-A59C-4A49-BC5B-6DABF286FF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2060057"/>
            <a:ext cx="5060456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</p:spTree>
    <p:extLst>
      <p:ext uri="{BB962C8B-B14F-4D97-AF65-F5344CB8AC3E}">
        <p14:creationId xmlns:p14="http://schemas.microsoft.com/office/powerpoint/2010/main" val="2132714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+ Image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37">
            <a:extLst>
              <a:ext uri="{FF2B5EF4-FFF2-40B4-BE49-F238E27FC236}">
                <a16:creationId xmlns:a16="http://schemas.microsoft.com/office/drawing/2014/main" id="{C6BD11DF-036D-46CD-8E16-E26A3D03DD9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14045" y="4833668"/>
            <a:ext cx="1516423" cy="1516332"/>
          </a:xfrm>
          <a:custGeom>
            <a:avLst/>
            <a:gdLst>
              <a:gd name="connsiteX0" fmla="*/ 989049 w 1992948"/>
              <a:gd name="connsiteY0" fmla="*/ 0 h 1992828"/>
              <a:gd name="connsiteX1" fmla="*/ 1919518 w 1992948"/>
              <a:gd name="connsiteY1" fmla="*/ 0 h 1992828"/>
              <a:gd name="connsiteX2" fmla="*/ 1947308 w 1992948"/>
              <a:gd name="connsiteY2" fmla="*/ 5610 h 1992828"/>
              <a:gd name="connsiteX3" fmla="*/ 1987217 w 1992948"/>
              <a:gd name="connsiteY3" fmla="*/ 45520 h 1992828"/>
              <a:gd name="connsiteX4" fmla="*/ 1992948 w 1992948"/>
              <a:gd name="connsiteY4" fmla="*/ 73907 h 1992828"/>
              <a:gd name="connsiteX5" fmla="*/ 1992948 w 1992948"/>
              <a:gd name="connsiteY5" fmla="*/ 1025678 h 1992828"/>
              <a:gd name="connsiteX6" fmla="*/ 1991186 w 1992948"/>
              <a:gd name="connsiteY6" fmla="*/ 1034410 h 1992828"/>
              <a:gd name="connsiteX7" fmla="*/ 1987966 w 1992948"/>
              <a:gd name="connsiteY7" fmla="*/ 1098165 h 1992828"/>
              <a:gd name="connsiteX8" fmla="*/ 996556 w 1992948"/>
              <a:gd name="connsiteY8" fmla="*/ 1992828 h 1992828"/>
              <a:gd name="connsiteX9" fmla="*/ 0 w 1992948"/>
              <a:gd name="connsiteY9" fmla="*/ 996273 h 1992828"/>
              <a:gd name="connsiteX10" fmla="*/ 894663 w 1992948"/>
              <a:gd name="connsiteY10" fmla="*/ 4862 h 1992828"/>
              <a:gd name="connsiteX11" fmla="*/ 988415 w 1992948"/>
              <a:gd name="connsiteY11" fmla="*/ 128 h 19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948" h="1992828">
                <a:moveTo>
                  <a:pt x="989049" y="0"/>
                </a:moveTo>
                <a:lnTo>
                  <a:pt x="1919518" y="0"/>
                </a:lnTo>
                <a:lnTo>
                  <a:pt x="1947308" y="5610"/>
                </a:lnTo>
                <a:cubicBezTo>
                  <a:pt x="1965252" y="13200"/>
                  <a:pt x="1979627" y="27576"/>
                  <a:pt x="1987217" y="45520"/>
                </a:cubicBezTo>
                <a:lnTo>
                  <a:pt x="1992948" y="73907"/>
                </a:lnTo>
                <a:lnTo>
                  <a:pt x="1992948" y="1025678"/>
                </a:lnTo>
                <a:lnTo>
                  <a:pt x="1991186" y="1034410"/>
                </a:lnTo>
                <a:lnTo>
                  <a:pt x="1987966" y="1098165"/>
                </a:lnTo>
                <a:cubicBezTo>
                  <a:pt x="1936933" y="1600685"/>
                  <a:pt x="1512540" y="1992828"/>
                  <a:pt x="996556" y="1992828"/>
                </a:cubicBezTo>
                <a:cubicBezTo>
                  <a:pt x="446173" y="1992828"/>
                  <a:pt x="0" y="1546655"/>
                  <a:pt x="0" y="996273"/>
                </a:cubicBezTo>
                <a:cubicBezTo>
                  <a:pt x="0" y="480289"/>
                  <a:pt x="392144" y="55896"/>
                  <a:pt x="894663" y="4862"/>
                </a:cubicBezTo>
                <a:lnTo>
                  <a:pt x="988415" y="1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   </a:t>
            </a:r>
            <a:endParaRPr lang="en-NZ" dirty="0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DF456F84-5883-48A5-9555-0BC2F0684D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31113" y="4828109"/>
            <a:ext cx="2809673" cy="26027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300" b="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Image Heading</a:t>
            </a:r>
            <a:endParaRPr lang="en-US" sz="1050" kern="0" spc="-50" dirty="0">
              <a:solidFill>
                <a:srgbClr val="1C1842"/>
              </a:solidFill>
              <a:latin typeface="Graphik Medium" pitchFamily="34" charset="0"/>
              <a:ea typeface="Graphik Medium" pitchFamily="34" charset="-122"/>
              <a:cs typeface="Graphik Medium" pitchFamily="34" charset="-120"/>
            </a:endParaRPr>
          </a:p>
        </p:txBody>
      </p:sp>
      <p:sp>
        <p:nvSpPr>
          <p:cNvPr id="53" name="Picture Placeholder 34">
            <a:extLst>
              <a:ext uri="{FF2B5EF4-FFF2-40B4-BE49-F238E27FC236}">
                <a16:creationId xmlns:a16="http://schemas.microsoft.com/office/drawing/2014/main" id="{4A14EC39-794A-4ADE-9D07-2248C4FECD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12634" y="3033426"/>
            <a:ext cx="1516178" cy="1516178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50" name="Picture Placeholder 31">
            <a:extLst>
              <a:ext uri="{FF2B5EF4-FFF2-40B4-BE49-F238E27FC236}">
                <a16:creationId xmlns:a16="http://schemas.microsoft.com/office/drawing/2014/main" id="{21531C5F-4A78-4AAE-9990-58FA508AFF0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14045" y="1362972"/>
            <a:ext cx="1516423" cy="1516423"/>
          </a:xfrm>
          <a:custGeom>
            <a:avLst/>
            <a:gdLst>
              <a:gd name="connsiteX0" fmla="*/ 987068 w 1992313"/>
              <a:gd name="connsiteY0" fmla="*/ 0 h 1992313"/>
              <a:gd name="connsiteX1" fmla="*/ 1005362 w 1992313"/>
              <a:gd name="connsiteY1" fmla="*/ 0 h 1992313"/>
              <a:gd name="connsiteX2" fmla="*/ 1091525 w 1992313"/>
              <a:gd name="connsiteY2" fmla="*/ 4080 h 1992313"/>
              <a:gd name="connsiteX3" fmla="*/ 1987331 w 1992313"/>
              <a:gd name="connsiteY3" fmla="*/ 894216 h 1992313"/>
              <a:gd name="connsiteX4" fmla="*/ 1990550 w 1992313"/>
              <a:gd name="connsiteY4" fmla="*/ 957970 h 1992313"/>
              <a:gd name="connsiteX5" fmla="*/ 1992313 w 1992313"/>
              <a:gd name="connsiteY5" fmla="*/ 966702 h 1992313"/>
              <a:gd name="connsiteX6" fmla="*/ 1992313 w 1992313"/>
              <a:gd name="connsiteY6" fmla="*/ 1918473 h 1992313"/>
              <a:gd name="connsiteX7" fmla="*/ 1986582 w 1992313"/>
              <a:gd name="connsiteY7" fmla="*/ 1946861 h 1992313"/>
              <a:gd name="connsiteX8" fmla="*/ 1946673 w 1992313"/>
              <a:gd name="connsiteY8" fmla="*/ 1986770 h 1992313"/>
              <a:gd name="connsiteX9" fmla="*/ 1919216 w 1992313"/>
              <a:gd name="connsiteY9" fmla="*/ 1992313 h 1992313"/>
              <a:gd name="connsiteX10" fmla="*/ 988081 w 1992313"/>
              <a:gd name="connsiteY10" fmla="*/ 1992313 h 1992313"/>
              <a:gd name="connsiteX11" fmla="*/ 987784 w 1992313"/>
              <a:gd name="connsiteY11" fmla="*/ 1992253 h 1992313"/>
              <a:gd name="connsiteX12" fmla="*/ 894028 w 1992313"/>
              <a:gd name="connsiteY12" fmla="*/ 1987519 h 1992313"/>
              <a:gd name="connsiteX13" fmla="*/ 3892 w 1992313"/>
              <a:gd name="connsiteY13" fmla="*/ 1091713 h 1992313"/>
              <a:gd name="connsiteX14" fmla="*/ 0 w 1992313"/>
              <a:gd name="connsiteY14" fmla="*/ 1009520 h 1992313"/>
              <a:gd name="connsiteX15" fmla="*/ 0 w 1992313"/>
              <a:gd name="connsiteY15" fmla="*/ 983534 h 1992313"/>
              <a:gd name="connsiteX16" fmla="*/ 4510 w 1992313"/>
              <a:gd name="connsiteY16" fmla="*/ 894217 h 1992313"/>
              <a:gd name="connsiteX17" fmla="*/ 894028 w 1992313"/>
              <a:gd name="connsiteY17" fmla="*/ 4698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7068" y="0"/>
                </a:moveTo>
                <a:lnTo>
                  <a:pt x="1005362" y="0"/>
                </a:lnTo>
                <a:lnTo>
                  <a:pt x="1091525" y="4080"/>
                </a:lnTo>
                <a:cubicBezTo>
                  <a:pt x="1563495" y="49002"/>
                  <a:pt x="1939487" y="423105"/>
                  <a:pt x="1987331" y="894216"/>
                </a:cubicBezTo>
                <a:lnTo>
                  <a:pt x="1990550" y="957970"/>
                </a:lnTo>
                <a:lnTo>
                  <a:pt x="1992313" y="966702"/>
                </a:lnTo>
                <a:lnTo>
                  <a:pt x="1992313" y="1918473"/>
                </a:lnTo>
                <a:lnTo>
                  <a:pt x="1986582" y="1946861"/>
                </a:lnTo>
                <a:cubicBezTo>
                  <a:pt x="1978992" y="1964805"/>
                  <a:pt x="1964617" y="1979180"/>
                  <a:pt x="1946673" y="1986770"/>
                </a:cubicBezTo>
                <a:lnTo>
                  <a:pt x="1919216" y="1992313"/>
                </a:lnTo>
                <a:lnTo>
                  <a:pt x="988081" y="1992313"/>
                </a:lnTo>
                <a:lnTo>
                  <a:pt x="987784" y="1992253"/>
                </a:lnTo>
                <a:lnTo>
                  <a:pt x="894028" y="1987519"/>
                </a:lnTo>
                <a:cubicBezTo>
                  <a:pt x="422916" y="1939675"/>
                  <a:pt x="48814" y="1563683"/>
                  <a:pt x="3892" y="1091713"/>
                </a:cubicBezTo>
                <a:lnTo>
                  <a:pt x="0" y="1009520"/>
                </a:lnTo>
                <a:lnTo>
                  <a:pt x="0" y="983534"/>
                </a:lnTo>
                <a:lnTo>
                  <a:pt x="4510" y="894217"/>
                </a:lnTo>
                <a:cubicBezTo>
                  <a:pt x="52141" y="425198"/>
                  <a:pt x="425010" y="52329"/>
                  <a:pt x="894028" y="469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pic>
        <p:nvPicPr>
          <p:cNvPr id="22" name="Object 1" descr="preencoded.png">
            <a:extLst>
              <a:ext uri="{FF2B5EF4-FFF2-40B4-BE49-F238E27FC236}">
                <a16:creationId xmlns:a16="http://schemas.microsoft.com/office/drawing/2014/main" id="{28E5CDB2-6814-44CB-81EB-FF50CF94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5448300" cy="6858000"/>
          </a:xfrm>
          <a:prstGeom prst="rect">
            <a:avLst/>
          </a:prstGeom>
        </p:spPr>
      </p:pic>
      <p:pic>
        <p:nvPicPr>
          <p:cNvPr id="23" name="Object 2" descr="preencoded.png">
            <a:extLst>
              <a:ext uri="{FF2B5EF4-FFF2-40B4-BE49-F238E27FC236}">
                <a16:creationId xmlns:a16="http://schemas.microsoft.com/office/drawing/2014/main" id="{E3817ABB-55FE-4E4F-BA19-9F78B96E0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88000" y="565150"/>
            <a:ext cx="6273800" cy="381000"/>
          </a:xfrm>
          <a:prstGeom prst="rect">
            <a:avLst/>
          </a:prstGeom>
        </p:spPr>
      </p:pic>
      <p:sp>
        <p:nvSpPr>
          <p:cNvPr id="40" name="Object19">
            <a:extLst>
              <a:ext uri="{FF2B5EF4-FFF2-40B4-BE49-F238E27FC236}">
                <a16:creationId xmlns:a16="http://schemas.microsoft.com/office/drawing/2014/main" id="{6160C635-60AF-4539-A0D4-59998BBFC0D8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315DF855-997C-4629-992A-7CD3416D8D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050" y="3025835"/>
            <a:ext cx="3883314" cy="354641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197CAC3C-6C44-4885-B8E1-452DB7961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050" y="462050"/>
            <a:ext cx="5219700" cy="178238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49B9DD55-01CD-4268-9A41-EA8105ADA9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2750" y="660400"/>
            <a:ext cx="4376574" cy="292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pic>
        <p:nvPicPr>
          <p:cNvPr id="57" name="Object 3" descr="preencoded.png">
            <a:extLst>
              <a:ext uri="{FF2B5EF4-FFF2-40B4-BE49-F238E27FC236}">
                <a16:creationId xmlns:a16="http://schemas.microsoft.com/office/drawing/2014/main" id="{AB39F494-58B5-4B55-B2F8-12CC289C5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1DAAE8E6-CF6B-4D64-9693-B1203F06EB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31115" y="1912478"/>
            <a:ext cx="2809875" cy="1000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>
                <a:solidFill>
                  <a:schemeClr val="tx2"/>
                </a:solidFill>
                <a:latin typeface="Graphik Regular" panose="020B0503030202060203" pitchFamily="34" charset="0"/>
              </a:defRPr>
            </a:lvl1pPr>
            <a:lvl2pPr marL="457246" indent="0">
              <a:buNone/>
              <a:defRPr sz="1050">
                <a:solidFill>
                  <a:schemeClr val="accent3"/>
                </a:solidFill>
              </a:defRPr>
            </a:lvl2pPr>
            <a:lvl3pPr marL="914492" indent="0">
              <a:buNone/>
              <a:defRPr sz="1050">
                <a:solidFill>
                  <a:schemeClr val="accent3"/>
                </a:solidFill>
              </a:defRPr>
            </a:lvl3pPr>
            <a:lvl4pPr marL="1371738" indent="0">
              <a:buNone/>
              <a:defRPr sz="1050">
                <a:solidFill>
                  <a:schemeClr val="accent3"/>
                </a:solidFill>
              </a:defRPr>
            </a:lvl4pPr>
            <a:lvl5pPr marL="1828983" indent="0">
              <a:buNone/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.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4D360142-1D19-4192-BD67-89969CA282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9821" y="3712034"/>
            <a:ext cx="2809875" cy="10009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>
                <a:solidFill>
                  <a:schemeClr val="tx2"/>
                </a:solidFill>
                <a:latin typeface="Graphik Regular" panose="020B0503030202060203" pitchFamily="34" charset="0"/>
              </a:defRPr>
            </a:lvl1pPr>
            <a:lvl2pPr marL="457246" indent="0">
              <a:buNone/>
              <a:defRPr sz="1050">
                <a:solidFill>
                  <a:schemeClr val="accent3"/>
                </a:solidFill>
              </a:defRPr>
            </a:lvl2pPr>
            <a:lvl3pPr marL="914492" indent="0">
              <a:buNone/>
              <a:defRPr sz="1050">
                <a:solidFill>
                  <a:schemeClr val="accent3"/>
                </a:solidFill>
              </a:defRPr>
            </a:lvl3pPr>
            <a:lvl4pPr marL="1371738" indent="0">
              <a:buNone/>
              <a:defRPr sz="1050">
                <a:solidFill>
                  <a:schemeClr val="accent3"/>
                </a:solidFill>
              </a:defRPr>
            </a:lvl4pPr>
            <a:lvl5pPr marL="1828983" indent="0">
              <a:buNone/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ECEBDAF6-78C6-4FB6-8390-1DD8503829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31113" y="5377962"/>
            <a:ext cx="2809875" cy="10009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>
                <a:solidFill>
                  <a:schemeClr val="tx2"/>
                </a:solidFill>
                <a:latin typeface="Graphik Regular" panose="020B0503030202060203" pitchFamily="34" charset="0"/>
              </a:defRPr>
            </a:lvl1pPr>
            <a:lvl2pPr marL="457246" indent="0">
              <a:buNone/>
              <a:defRPr sz="1050">
                <a:solidFill>
                  <a:schemeClr val="accent3"/>
                </a:solidFill>
              </a:defRPr>
            </a:lvl2pPr>
            <a:lvl3pPr marL="914492" indent="0">
              <a:buNone/>
              <a:defRPr sz="1050">
                <a:solidFill>
                  <a:schemeClr val="accent3"/>
                </a:solidFill>
              </a:defRPr>
            </a:lvl3pPr>
            <a:lvl4pPr marL="1371738" indent="0">
              <a:buNone/>
              <a:defRPr sz="1050">
                <a:solidFill>
                  <a:schemeClr val="accent3"/>
                </a:solidFill>
              </a:defRPr>
            </a:lvl4pPr>
            <a:lvl5pPr marL="1828983" indent="0">
              <a:buNone/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.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927C201-02BE-4B00-9512-10CA357712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31115" y="5137816"/>
            <a:ext cx="2809875" cy="26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  <a:endParaRPr lang="en-NZ" dirty="0"/>
          </a:p>
        </p:txBody>
      </p:sp>
      <p:sp>
        <p:nvSpPr>
          <p:cNvPr id="68" name="Text Placeholder 17">
            <a:extLst>
              <a:ext uri="{FF2B5EF4-FFF2-40B4-BE49-F238E27FC236}">
                <a16:creationId xmlns:a16="http://schemas.microsoft.com/office/drawing/2014/main" id="{4F1060FF-2B9B-428E-9E08-19BA996D7B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9821" y="3143685"/>
            <a:ext cx="2809673" cy="26027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300" b="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Image Heading</a:t>
            </a:r>
            <a:endParaRPr lang="en-US" sz="1050" kern="0" spc="-50" dirty="0">
              <a:solidFill>
                <a:srgbClr val="1C1842"/>
              </a:solidFill>
              <a:latin typeface="Graphik Medium" pitchFamily="34" charset="0"/>
              <a:ea typeface="Graphik Medium" pitchFamily="34" charset="-122"/>
              <a:cs typeface="Graphik Medium" pitchFamily="34" charset="-120"/>
            </a:endParaRPr>
          </a:p>
        </p:txBody>
      </p:sp>
      <p:sp>
        <p:nvSpPr>
          <p:cNvPr id="69" name="Text Placeholder 66">
            <a:extLst>
              <a:ext uri="{FF2B5EF4-FFF2-40B4-BE49-F238E27FC236}">
                <a16:creationId xmlns:a16="http://schemas.microsoft.com/office/drawing/2014/main" id="{DC29C5E8-3849-4E34-9A02-13E24AD58E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9823" y="3453392"/>
            <a:ext cx="2809875" cy="26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  <a:endParaRPr lang="en-NZ" dirty="0"/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31655983-E66B-4034-AD50-39D423FA05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30909" y="1342899"/>
            <a:ext cx="2809673" cy="26027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300" b="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Image Heading</a:t>
            </a:r>
            <a:endParaRPr lang="en-US" sz="1050" kern="0" spc="-50" dirty="0">
              <a:solidFill>
                <a:srgbClr val="1C1842"/>
              </a:solidFill>
              <a:latin typeface="Graphik Medium" pitchFamily="34" charset="0"/>
              <a:ea typeface="Graphik Medium" pitchFamily="34" charset="-122"/>
              <a:cs typeface="Graphik Medium" pitchFamily="34" charset="-120"/>
            </a:endParaRPr>
          </a:p>
        </p:txBody>
      </p:sp>
      <p:sp>
        <p:nvSpPr>
          <p:cNvPr id="71" name="Text Placeholder 66">
            <a:extLst>
              <a:ext uri="{FF2B5EF4-FFF2-40B4-BE49-F238E27FC236}">
                <a16:creationId xmlns:a16="http://schemas.microsoft.com/office/drawing/2014/main" id="{02583C7E-3ED3-40B1-BB6D-1DAEAD6139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30911" y="1652606"/>
            <a:ext cx="2809875" cy="265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910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a_Full Imag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1" descr="preencoded.png">
            <a:extLst>
              <a:ext uri="{FF2B5EF4-FFF2-40B4-BE49-F238E27FC236}">
                <a16:creationId xmlns:a16="http://schemas.microsoft.com/office/drawing/2014/main" id="{8F6ACF30-D39D-498C-B764-748E5FC1D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Object 2" descr="preencoded.png">
            <a:extLst>
              <a:ext uri="{FF2B5EF4-FFF2-40B4-BE49-F238E27FC236}">
                <a16:creationId xmlns:a16="http://schemas.microsoft.com/office/drawing/2014/main" id="{8B865195-FD17-457E-A2B9-801531EF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Object 3" descr="preencoded.png">
            <a:extLst>
              <a:ext uri="{FF2B5EF4-FFF2-40B4-BE49-F238E27FC236}">
                <a16:creationId xmlns:a16="http://schemas.microsoft.com/office/drawing/2014/main" id="{579662E0-7363-410D-A7D8-A5C68C640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Object 4" descr="preencoded.png">
            <a:extLst>
              <a:ext uri="{FF2B5EF4-FFF2-40B4-BE49-F238E27FC236}">
                <a16:creationId xmlns:a16="http://schemas.microsoft.com/office/drawing/2014/main" id="{7A6399A9-3E31-4B2D-95A6-8A576D9AF9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06950" y="0"/>
            <a:ext cx="7385050" cy="6858000"/>
          </a:xfrm>
          <a:prstGeom prst="rect">
            <a:avLst/>
          </a:prstGeom>
        </p:spPr>
      </p:pic>
      <p:pic>
        <p:nvPicPr>
          <p:cNvPr id="29" name="Object 5" descr="preencoded.png">
            <a:extLst>
              <a:ext uri="{FF2B5EF4-FFF2-40B4-BE49-F238E27FC236}">
                <a16:creationId xmlns:a16="http://schemas.microsoft.com/office/drawing/2014/main" id="{ABC48CA0-87D5-4F56-8BDE-181597E705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1894" t="90236"/>
          <a:stretch/>
        </p:blipFill>
        <p:spPr>
          <a:xfrm>
            <a:off x="11203710" y="6188364"/>
            <a:ext cx="988291" cy="669636"/>
          </a:xfrm>
          <a:prstGeom prst="rect">
            <a:avLst/>
          </a:prstGeom>
        </p:spPr>
      </p:pic>
      <p:sp>
        <p:nvSpPr>
          <p:cNvPr id="30" name="Object6">
            <a:extLst>
              <a:ext uri="{FF2B5EF4-FFF2-40B4-BE49-F238E27FC236}">
                <a16:creationId xmlns:a16="http://schemas.microsoft.com/office/drawing/2014/main" id="{FBC83C4D-EE61-4D9F-A487-1F61C933C9AC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31" name="Object7">
            <a:extLst>
              <a:ext uri="{FF2B5EF4-FFF2-40B4-BE49-F238E27FC236}">
                <a16:creationId xmlns:a16="http://schemas.microsoft.com/office/drawing/2014/main" id="{5820E267-D552-48EA-8B9A-6DF5DAE3503D}"/>
              </a:ext>
            </a:extLst>
          </p:cNvPr>
          <p:cNvSpPr/>
          <p:nvPr/>
        </p:nvSpPr>
        <p:spPr>
          <a:xfrm>
            <a:off x="622300" y="571500"/>
            <a:ext cx="6153150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00"/>
              </a:lnSpc>
            </a:pPr>
            <a:r>
              <a:rPr lang="en-US" sz="7500" kern="0" spc="-15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Example Page</a:t>
            </a:r>
            <a:endParaRPr lang="en-US" sz="7500" dirty="0"/>
          </a:p>
        </p:txBody>
      </p:sp>
      <p:sp>
        <p:nvSpPr>
          <p:cNvPr id="32" name="Object8">
            <a:extLst>
              <a:ext uri="{FF2B5EF4-FFF2-40B4-BE49-F238E27FC236}">
                <a16:creationId xmlns:a16="http://schemas.microsoft.com/office/drawing/2014/main" id="{41B79E64-60AC-42A7-9D69-4C1F4AFF2981}"/>
              </a:ext>
            </a:extLst>
          </p:cNvPr>
          <p:cNvSpPr/>
          <p:nvPr/>
        </p:nvSpPr>
        <p:spPr>
          <a:xfrm>
            <a:off x="4311646" y="5022850"/>
            <a:ext cx="3644904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ts val="3336"/>
              </a:lnSpc>
            </a:pPr>
            <a:r>
              <a:rPr lang="en-US" sz="2300" kern="0" spc="-5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Follow the instructions on screen in the ‘15_Full Image Template’ to add the</a:t>
            </a:r>
            <a:endParaRPr lang="en-US" sz="2300" dirty="0"/>
          </a:p>
        </p:txBody>
      </p:sp>
      <p:sp>
        <p:nvSpPr>
          <p:cNvPr id="33" name="Object9">
            <a:extLst>
              <a:ext uri="{FF2B5EF4-FFF2-40B4-BE49-F238E27FC236}">
                <a16:creationId xmlns:a16="http://schemas.microsoft.com/office/drawing/2014/main" id="{5167A299-1946-41D8-839F-FFCFEA9ADD8A}"/>
              </a:ext>
            </a:extLst>
          </p:cNvPr>
          <p:cNvSpPr/>
          <p:nvPr/>
        </p:nvSpPr>
        <p:spPr>
          <a:xfrm>
            <a:off x="8210552" y="5022850"/>
            <a:ext cx="348615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ts val="3336"/>
              </a:lnSpc>
            </a:pPr>
            <a:r>
              <a:rPr lang="en-US" sz="2300" kern="0" spc="-5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image and wash, so the outcome is the same as this example.</a:t>
            </a:r>
            <a:endParaRPr lang="en-US" sz="2300" dirty="0"/>
          </a:p>
        </p:txBody>
      </p:sp>
      <p:sp>
        <p:nvSpPr>
          <p:cNvPr id="34" name="Object10">
            <a:extLst>
              <a:ext uri="{FF2B5EF4-FFF2-40B4-BE49-F238E27FC236}">
                <a16:creationId xmlns:a16="http://schemas.microsoft.com/office/drawing/2014/main" id="{5543A1F7-F1F5-40BA-9E0F-9C3D6A611CA0}"/>
              </a:ext>
            </a:extLst>
          </p:cNvPr>
          <p:cNvSpPr/>
          <p:nvPr/>
        </p:nvSpPr>
        <p:spPr>
          <a:xfrm>
            <a:off x="501650" y="5022850"/>
            <a:ext cx="346075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ts val="3336"/>
              </a:lnSpc>
            </a:pPr>
            <a:r>
              <a:rPr lang="en-US" sz="2300" kern="0" spc="-5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This is the example page for how the ‘15_Full Image Template’ should look.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393969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Full Imag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3171B3A-9BBF-463E-BB39-AEFF8D0D8E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3888000"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2. Click to insert image. Then ‘Send to Back’ </a:t>
            </a:r>
            <a:endParaRPr lang="en-NZ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EDAC5C8-B9EF-4333-BD5A-EC71BBA9BF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1. Click to insert ‘</a:t>
            </a:r>
            <a:r>
              <a:rPr lang="en-GB" dirty="0" err="1"/>
              <a:t>Aerqoual</a:t>
            </a:r>
            <a:r>
              <a:rPr lang="en-GB" dirty="0"/>
              <a:t> Image Filter.png”. Then ‘Send to Back’</a:t>
            </a:r>
            <a:endParaRPr lang="en-NZ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C27188B-D5F5-4D8B-8B69-9E21680DB7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7702" y="5064190"/>
            <a:ext cx="3581400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US" dirty="0"/>
          </a:p>
        </p:txBody>
      </p:sp>
      <p:sp>
        <p:nvSpPr>
          <p:cNvPr id="8" name="Object6">
            <a:extLst>
              <a:ext uri="{FF2B5EF4-FFF2-40B4-BE49-F238E27FC236}">
                <a16:creationId xmlns:a16="http://schemas.microsoft.com/office/drawing/2014/main" id="{558B439C-4EE3-448D-A3E3-DC88F0B08BCF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B6E2CA-1D30-4484-BAC4-F293742827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389" y="406400"/>
            <a:ext cx="10717969" cy="1428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  <a:lvl3pPr marL="914492" indent="0">
              <a:buNone/>
              <a:defRPr/>
            </a:lvl3pPr>
            <a:lvl4pPr marL="1371738" indent="0">
              <a:buNone/>
              <a:defRPr/>
            </a:lvl4pPr>
            <a:lvl5pPr marL="1828983" indent="0">
              <a:buNone/>
              <a:defRPr/>
            </a:lvl5pPr>
          </a:lstStyle>
          <a:p>
            <a:pPr lvl="0"/>
            <a:r>
              <a:rPr lang="en-US" dirty="0"/>
              <a:t>Enter Heading</a:t>
            </a:r>
            <a:endParaRPr lang="en-NZ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3B0F2A3-E4C5-483E-93E4-7116172062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5064190"/>
            <a:ext cx="3581400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do.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2E07882B-7B7E-48EF-9F62-33E1D176F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33755" y="5064190"/>
            <a:ext cx="3581400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ullamco laboris nisi ut aliquip ex ea commodo consequat, duis aute.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79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95A0914-0341-4419-89A9-6545ECEBC0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81177" y="5753100"/>
            <a:ext cx="4891376" cy="7239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00">
                <a:solidFill>
                  <a:schemeClr val="accent2"/>
                </a:solidFill>
              </a:defRPr>
            </a:lvl1pPr>
            <a:lvl2pPr marL="457246" indent="0">
              <a:buNone/>
              <a:defRPr sz="1300">
                <a:solidFill>
                  <a:schemeClr val="accent2"/>
                </a:solidFill>
              </a:defRPr>
            </a:lvl2pPr>
            <a:lvl3pPr marL="914492" indent="0">
              <a:buNone/>
              <a:defRPr sz="1300">
                <a:solidFill>
                  <a:schemeClr val="accent2"/>
                </a:solidFill>
              </a:defRPr>
            </a:lvl3pPr>
            <a:lvl4pPr marL="1371738" indent="0">
              <a:buNone/>
              <a:defRPr sz="1300">
                <a:solidFill>
                  <a:schemeClr val="accent2"/>
                </a:solidFill>
              </a:defRPr>
            </a:lvl4pPr>
            <a:lvl5pPr marL="1828983" indent="0">
              <a:buNone/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 ipsum. </a:t>
            </a:r>
            <a:endParaRPr lang="en-NZ" dirty="0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3D3CB947-B652-478D-BCA3-CC58F247DB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4112" y="4568652"/>
            <a:ext cx="5059738" cy="193374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C972ED0-D5F7-4378-8A97-03D3199E73A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4112" y="2733502"/>
            <a:ext cx="4988676" cy="176864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5200"/>
              </a:lnSpc>
              <a:buNone/>
              <a:defRPr sz="5000">
                <a:solidFill>
                  <a:schemeClr val="accent2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74892AC-40C7-4ABE-85A2-56C7B66419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07326" y="3519055"/>
            <a:ext cx="3092450" cy="17526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7AC73B-C90E-4D66-BA10-6BF4F55156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61100" y="1460500"/>
            <a:ext cx="3092450" cy="17526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pic>
        <p:nvPicPr>
          <p:cNvPr id="3" name="Object 2" descr="preencoded.png">
            <a:extLst>
              <a:ext uri="{FF2B5EF4-FFF2-40B4-BE49-F238E27FC236}">
                <a16:creationId xmlns:a16="http://schemas.microsoft.com/office/drawing/2014/main" id="{F26DA4BC-8865-48F8-ADF6-39B31BE9E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88000" y="565150"/>
            <a:ext cx="6273800" cy="381000"/>
          </a:xfrm>
          <a:prstGeom prst="rect">
            <a:avLst/>
          </a:prstGeom>
        </p:spPr>
      </p:pic>
      <p:sp>
        <p:nvSpPr>
          <p:cNvPr id="4" name="Object19">
            <a:extLst>
              <a:ext uri="{FF2B5EF4-FFF2-40B4-BE49-F238E27FC236}">
                <a16:creationId xmlns:a16="http://schemas.microsoft.com/office/drawing/2014/main" id="{8D39EA94-9C64-42FA-B121-EA9812C2DBA6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61F7234-9A77-4D13-AD94-A01D558D2C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2750" y="660400"/>
            <a:ext cx="4376574" cy="292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2"/>
                </a:solidFill>
                <a:latin typeface="Graphik Medium" panose="020B0603030202060203" pitchFamily="34" charset="0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pic>
        <p:nvPicPr>
          <p:cNvPr id="6" name="Object 1" descr="preencoded.png">
            <a:extLst>
              <a:ext uri="{FF2B5EF4-FFF2-40B4-BE49-F238E27FC236}">
                <a16:creationId xmlns:a16="http://schemas.microsoft.com/office/drawing/2014/main" id="{B87B6785-A3AA-4512-957C-AE1717139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1800" y="571500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8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908C-A6BD-41FB-964F-E4D5347F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A02C7-168B-4E96-ADBD-F73B7C28E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CB6A7-B90D-4726-8639-E1E3E9BC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58DAD-8D98-4D50-B98E-7762E7A5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103C6-AA90-44BC-B416-9B876B72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2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 Text + Image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9">
            <a:extLst>
              <a:ext uri="{FF2B5EF4-FFF2-40B4-BE49-F238E27FC236}">
                <a16:creationId xmlns:a16="http://schemas.microsoft.com/office/drawing/2014/main" id="{2A28576F-3D16-4E19-8BB6-952D7EB7B1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94230" y="0"/>
            <a:ext cx="6597770" cy="6858000"/>
          </a:xfrm>
          <a:custGeom>
            <a:avLst/>
            <a:gdLst>
              <a:gd name="connsiteX0" fmla="*/ 0 w 6597770"/>
              <a:gd name="connsiteY0" fmla="*/ 0 h 6858000"/>
              <a:gd name="connsiteX1" fmla="*/ 2298700 w 6597770"/>
              <a:gd name="connsiteY1" fmla="*/ 0 h 6858000"/>
              <a:gd name="connsiteX2" fmla="*/ 6597770 w 6597770"/>
              <a:gd name="connsiteY2" fmla="*/ 0 h 6858000"/>
              <a:gd name="connsiteX3" fmla="*/ 6597770 w 6597770"/>
              <a:gd name="connsiteY3" fmla="*/ 6858000 h 6858000"/>
              <a:gd name="connsiteX4" fmla="*/ 1117642 w 6597770"/>
              <a:gd name="connsiteY4" fmla="*/ 6858000 h 6858000"/>
              <a:gd name="connsiteX5" fmla="*/ 1073941 w 6597770"/>
              <a:gd name="connsiteY5" fmla="*/ 6812300 h 6858000"/>
              <a:gd name="connsiteX6" fmla="*/ 5685 w 6597770"/>
              <a:gd name="connsiteY6" fmla="*/ 4168168 h 6858000"/>
              <a:gd name="connsiteX7" fmla="*/ 4336 w 6597770"/>
              <a:gd name="connsiteY7" fmla="*/ 4114800 h 6858000"/>
              <a:gd name="connsiteX8" fmla="*/ 0 w 6597770"/>
              <a:gd name="connsiteY8" fmla="*/ 4114800 h 6858000"/>
              <a:gd name="connsiteX9" fmla="*/ 0 w 6597770"/>
              <a:gd name="connsiteY9" fmla="*/ 394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7770" h="6858000">
                <a:moveTo>
                  <a:pt x="0" y="0"/>
                </a:moveTo>
                <a:lnTo>
                  <a:pt x="2298700" y="0"/>
                </a:lnTo>
                <a:lnTo>
                  <a:pt x="6597770" y="0"/>
                </a:lnTo>
                <a:lnTo>
                  <a:pt x="6597770" y="6858000"/>
                </a:lnTo>
                <a:lnTo>
                  <a:pt x="1117642" y="6858000"/>
                </a:lnTo>
                <a:lnTo>
                  <a:pt x="1073941" y="6812300"/>
                </a:lnTo>
                <a:cubicBezTo>
                  <a:pt x="451006" y="6097489"/>
                  <a:pt x="56877" y="5178068"/>
                  <a:pt x="5685" y="4168168"/>
                </a:cubicBezTo>
                <a:lnTo>
                  <a:pt x="4336" y="4114800"/>
                </a:lnTo>
                <a:lnTo>
                  <a:pt x="0" y="4114800"/>
                </a:lnTo>
                <a:lnTo>
                  <a:pt x="0" y="3943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34EF8213-C8F7-4E9F-BA8E-1632BD7E3B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06777" y="2679702"/>
            <a:ext cx="2105849" cy="1252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0">
                <a:solidFill>
                  <a:schemeClr val="accent2"/>
                </a:solidFill>
              </a:defRPr>
            </a:lvl1pPr>
            <a:lvl2pPr marL="457246" indent="0">
              <a:buNone/>
              <a:defRPr>
                <a:solidFill>
                  <a:schemeClr val="accent2"/>
                </a:solidFill>
              </a:defRPr>
            </a:lvl2pPr>
            <a:lvl3pPr marL="914492" indent="0">
              <a:buNone/>
              <a:defRPr>
                <a:solidFill>
                  <a:schemeClr val="accent2"/>
                </a:solidFill>
              </a:defRPr>
            </a:lvl3pPr>
            <a:lvl4pPr marL="1371738" indent="0">
              <a:buNone/>
              <a:defRPr>
                <a:solidFill>
                  <a:schemeClr val="accent2"/>
                </a:solidFill>
              </a:defRPr>
            </a:lvl4pPr>
            <a:lvl5pPr marL="1828983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$5</a:t>
            </a:r>
            <a:endParaRPr lang="en-NZ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66763C4-F0C0-42C0-B873-A47C0562E1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52319" y="3271839"/>
            <a:ext cx="660307" cy="679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</a:t>
            </a:r>
            <a:endParaRPr lang="en-NZ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8C8C6366-0170-4B18-928F-ED328C3EF4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06777" y="3950973"/>
            <a:ext cx="2105849" cy="272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Graphik Medium" panose="020B0603030202060203" pitchFamily="34" charset="0"/>
              </a:defRPr>
            </a:lvl1pPr>
            <a:lvl2pPr marL="457246" indent="0">
              <a:buNone/>
              <a:defRPr>
                <a:latin typeface="Graphik Medium" panose="020B0603030202060203" pitchFamily="34" charset="0"/>
              </a:defRPr>
            </a:lvl2pPr>
            <a:lvl3pPr marL="914492" indent="0">
              <a:buNone/>
              <a:defRPr>
                <a:latin typeface="Graphik Medium" panose="020B0603030202060203" pitchFamily="34" charset="0"/>
              </a:defRPr>
            </a:lvl3pPr>
            <a:lvl4pPr marL="1371738" indent="0">
              <a:buNone/>
              <a:defRPr>
                <a:latin typeface="Graphik Medium" panose="020B0603030202060203" pitchFamily="34" charset="0"/>
              </a:defRPr>
            </a:lvl4pPr>
            <a:lvl5pPr marL="1828983" indent="0">
              <a:buNone/>
              <a:defRPr>
                <a:latin typeface="Graphik Medium" panose="020B0603030202060203" pitchFamily="34" charset="0"/>
              </a:defRPr>
            </a:lvl5pPr>
          </a:lstStyle>
          <a:p>
            <a:pPr lvl="0"/>
            <a:r>
              <a:rPr lang="en-US" dirty="0"/>
              <a:t>FY21 revenue</a:t>
            </a:r>
            <a:endParaRPr lang="en-NZ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DC48294-B3AD-470F-85F1-EB7FB24FDA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29819" y="1619138"/>
            <a:ext cx="1537739" cy="1252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0">
                <a:solidFill>
                  <a:schemeClr val="accent2"/>
                </a:solidFill>
              </a:defRPr>
            </a:lvl1pPr>
            <a:lvl2pPr marL="457246" indent="0">
              <a:buNone/>
              <a:defRPr>
                <a:solidFill>
                  <a:schemeClr val="accent2"/>
                </a:solidFill>
              </a:defRPr>
            </a:lvl2pPr>
            <a:lvl3pPr marL="914492" indent="0">
              <a:buNone/>
              <a:defRPr>
                <a:solidFill>
                  <a:schemeClr val="accent2"/>
                </a:solidFill>
              </a:defRPr>
            </a:lvl3pPr>
            <a:lvl4pPr marL="1371738" indent="0">
              <a:buNone/>
              <a:defRPr>
                <a:solidFill>
                  <a:schemeClr val="accent2"/>
                </a:solidFill>
              </a:defRPr>
            </a:lvl4pPr>
            <a:lvl5pPr marL="1828983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37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8F22D5F-743C-4BBD-9115-767018B651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10933" y="2211275"/>
            <a:ext cx="660307" cy="679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%</a:t>
            </a:r>
            <a:endParaRPr lang="en-NZ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3EC0EFB-36E2-441C-84E7-3CF91DC9F8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9552" y="4474788"/>
            <a:ext cx="5059738" cy="1933748"/>
          </a:xfrm>
          <a:prstGeom prst="rect">
            <a:avLst/>
          </a:prstGeom>
        </p:spPr>
        <p:txBody>
          <a:bodyPr anchor="b"/>
          <a:lstStyle>
            <a:lvl1pPr marL="342934" indent="-342934">
              <a:lnSpc>
                <a:spcPts val="171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endParaRPr lang="en-US" sz="1900" kern="0" spc="-50" dirty="0">
              <a:solidFill>
                <a:schemeClr val="accent2"/>
              </a:solidFill>
              <a:latin typeface="Graphik Regular" pitchFamily="34" charset="0"/>
              <a:ea typeface="Graphik Regular" pitchFamily="34" charset="-122"/>
              <a:cs typeface="Graphik Regular" pitchFamily="34" charset="-120"/>
            </a:endParaRPr>
          </a:p>
          <a:p>
            <a:pPr>
              <a:lnSpc>
                <a:spcPts val="2565"/>
              </a:lnSpc>
            </a:pP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endParaRPr lang="en-US" sz="1900" kern="0" spc="-50" dirty="0">
              <a:solidFill>
                <a:schemeClr val="accent2"/>
              </a:solidFill>
              <a:latin typeface="Graphik Regular" pitchFamily="34" charset="0"/>
              <a:ea typeface="Graphik Regular" pitchFamily="34" charset="-122"/>
              <a:cs typeface="Graphik Regular" pitchFamily="34" charset="-120"/>
            </a:endParaRPr>
          </a:p>
          <a:p>
            <a:pPr>
              <a:lnSpc>
                <a:spcPts val="2565"/>
              </a:lnSpc>
            </a:pP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Incididunt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</a:t>
            </a:r>
          </a:p>
          <a:p>
            <a:pPr>
              <a:lnSpc>
                <a:spcPts val="2565"/>
              </a:lnSpc>
            </a:pP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endParaRPr lang="en-US" sz="1900" kern="0" spc="-50" dirty="0">
              <a:solidFill>
                <a:schemeClr val="accent2"/>
              </a:solidFill>
              <a:latin typeface="Graphik Regular" pitchFamily="34" charset="0"/>
              <a:ea typeface="Graphik Regular" pitchFamily="34" charset="-122"/>
              <a:cs typeface="Graphik Regular" pitchFamily="34" charset="-120"/>
            </a:endParaRPr>
          </a:p>
          <a:p>
            <a:pPr>
              <a:lnSpc>
                <a:spcPts val="2565"/>
              </a:lnSpc>
            </a:pP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5" name="Object19">
            <a:extLst>
              <a:ext uri="{FF2B5EF4-FFF2-40B4-BE49-F238E27FC236}">
                <a16:creationId xmlns:a16="http://schemas.microsoft.com/office/drawing/2014/main" id="{0C3A9796-02D7-462C-B51A-08BA28B4B3FD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538C5B7-D86E-42CD-8B44-5FBF4EF850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368" y="1828802"/>
            <a:ext cx="3850063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2F397EE-540A-4C2C-B9CA-0550292498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68" y="203200"/>
            <a:ext cx="3484303" cy="1625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3CE028-F1D4-4073-94DC-B9E70F7EF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9819" y="2890409"/>
            <a:ext cx="2105849" cy="272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Graphik Medium" panose="020B0603030202060203" pitchFamily="34" charset="0"/>
              </a:defRPr>
            </a:lvl1pPr>
            <a:lvl2pPr marL="457246" indent="0">
              <a:buNone/>
              <a:defRPr>
                <a:latin typeface="Graphik Medium" panose="020B0603030202060203" pitchFamily="34" charset="0"/>
              </a:defRPr>
            </a:lvl2pPr>
            <a:lvl3pPr marL="914492" indent="0">
              <a:buNone/>
              <a:defRPr>
                <a:latin typeface="Graphik Medium" panose="020B0603030202060203" pitchFamily="34" charset="0"/>
              </a:defRPr>
            </a:lvl3pPr>
            <a:lvl4pPr marL="1371738" indent="0">
              <a:buNone/>
              <a:defRPr>
                <a:latin typeface="Graphik Medium" panose="020B0603030202060203" pitchFamily="34" charset="0"/>
              </a:defRPr>
            </a:lvl4pPr>
            <a:lvl5pPr marL="1828983" indent="0">
              <a:buNone/>
              <a:defRPr>
                <a:latin typeface="Graphik Medium" panose="020B0603030202060203" pitchFamily="34" charset="0"/>
              </a:defRPr>
            </a:lvl5pPr>
          </a:lstStyle>
          <a:p>
            <a:pPr lvl="0"/>
            <a:r>
              <a:rPr lang="en-US" dirty="0"/>
              <a:t>FY19-FY22 CAGR</a:t>
            </a:r>
            <a:endParaRPr lang="en-NZ" dirty="0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1BC99E49-7D8C-4826-A7B3-AE55E1422B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53147" y="3881237"/>
            <a:ext cx="2105849" cy="1252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0">
                <a:solidFill>
                  <a:schemeClr val="accent2"/>
                </a:solidFill>
              </a:defRPr>
            </a:lvl1pPr>
            <a:lvl2pPr marL="457246" indent="0">
              <a:buNone/>
              <a:defRPr>
                <a:solidFill>
                  <a:schemeClr val="accent2"/>
                </a:solidFill>
              </a:defRPr>
            </a:lvl2pPr>
            <a:lvl3pPr marL="914492" indent="0">
              <a:buNone/>
              <a:defRPr>
                <a:solidFill>
                  <a:schemeClr val="accent2"/>
                </a:solidFill>
              </a:defRPr>
            </a:lvl3pPr>
            <a:lvl4pPr marL="1371738" indent="0">
              <a:buNone/>
              <a:defRPr>
                <a:solidFill>
                  <a:schemeClr val="accent2"/>
                </a:solidFill>
              </a:defRPr>
            </a:lvl4pPr>
            <a:lvl5pPr marL="1828983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$41</a:t>
            </a:r>
            <a:endParaRPr lang="en-NZ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9AEDF4FC-DF21-45A4-84AD-59AC442552D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21484" y="4473374"/>
            <a:ext cx="660307" cy="679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</a:t>
            </a:r>
            <a:endParaRPr lang="en-NZ" dirty="0"/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4AC88FF-CC96-4757-AF43-5057328823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53147" y="5152508"/>
            <a:ext cx="2105849" cy="272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Graphik Medium" panose="020B0603030202060203" pitchFamily="34" charset="0"/>
              </a:defRPr>
            </a:lvl1pPr>
            <a:lvl2pPr marL="457246" indent="0">
              <a:buNone/>
              <a:defRPr>
                <a:latin typeface="Graphik Medium" panose="020B0603030202060203" pitchFamily="34" charset="0"/>
              </a:defRPr>
            </a:lvl2pPr>
            <a:lvl3pPr marL="914492" indent="0">
              <a:buNone/>
              <a:defRPr>
                <a:latin typeface="Graphik Medium" panose="020B0603030202060203" pitchFamily="34" charset="0"/>
              </a:defRPr>
            </a:lvl3pPr>
            <a:lvl4pPr marL="1371738" indent="0">
              <a:buNone/>
              <a:defRPr>
                <a:latin typeface="Graphik Medium" panose="020B0603030202060203" pitchFamily="34" charset="0"/>
              </a:defRPr>
            </a:lvl4pPr>
            <a:lvl5pPr marL="1828983" indent="0">
              <a:buNone/>
              <a:defRPr>
                <a:latin typeface="Graphik Medium" panose="020B0603030202060203" pitchFamily="34" charset="0"/>
              </a:defRPr>
            </a:lvl5pPr>
          </a:lstStyle>
          <a:p>
            <a:pPr lvl="0"/>
            <a:r>
              <a:rPr lang="en-US" dirty="0"/>
              <a:t>FY26 revenues (F)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14924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798A32-218D-4EB6-9279-44A03BA21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B2BFE369-9FE5-48EC-A694-4244B2DAE9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677" y="508002"/>
            <a:ext cx="3997325" cy="3997325"/>
          </a:xfrm>
          <a:custGeom>
            <a:avLst/>
            <a:gdLst>
              <a:gd name="connsiteX0" fmla="*/ 73478 w 1992313"/>
              <a:gd name="connsiteY0" fmla="*/ 0 h 1992313"/>
              <a:gd name="connsiteX1" fmla="*/ 1003940 w 1992313"/>
              <a:gd name="connsiteY1" fmla="*/ 0 h 1992313"/>
              <a:gd name="connsiteX2" fmla="*/ 1004574 w 1992313"/>
              <a:gd name="connsiteY2" fmla="*/ 128 h 1992313"/>
              <a:gd name="connsiteX3" fmla="*/ 1098330 w 1992313"/>
              <a:gd name="connsiteY3" fmla="*/ 4862 h 1992313"/>
              <a:gd name="connsiteX4" fmla="*/ 1988467 w 1992313"/>
              <a:gd name="connsiteY4" fmla="*/ 900668 h 1992313"/>
              <a:gd name="connsiteX5" fmla="*/ 1992313 w 1992313"/>
              <a:gd name="connsiteY5" fmla="*/ 981911 h 1992313"/>
              <a:gd name="connsiteX6" fmla="*/ 1992313 w 1992313"/>
              <a:gd name="connsiteY6" fmla="*/ 1009739 h 1992313"/>
              <a:gd name="connsiteX7" fmla="*/ 1987848 w 1992313"/>
              <a:gd name="connsiteY7" fmla="*/ 1098165 h 1992313"/>
              <a:gd name="connsiteX8" fmla="*/ 1098330 w 1992313"/>
              <a:gd name="connsiteY8" fmla="*/ 1987683 h 1992313"/>
              <a:gd name="connsiteX9" fmla="*/ 1006637 w 1992313"/>
              <a:gd name="connsiteY9" fmla="*/ 1992313 h 1992313"/>
              <a:gd name="connsiteX10" fmla="*/ 985560 w 1992313"/>
              <a:gd name="connsiteY10" fmla="*/ 1992313 h 1992313"/>
              <a:gd name="connsiteX11" fmla="*/ 900833 w 1992313"/>
              <a:gd name="connsiteY11" fmla="*/ 1988302 h 1992313"/>
              <a:gd name="connsiteX12" fmla="*/ 5027 w 1992313"/>
              <a:gd name="connsiteY12" fmla="*/ 1098165 h 1992313"/>
              <a:gd name="connsiteX13" fmla="*/ 1808 w 1992313"/>
              <a:gd name="connsiteY13" fmla="*/ 1034416 h 1992313"/>
              <a:gd name="connsiteX14" fmla="*/ 0 w 1992313"/>
              <a:gd name="connsiteY14" fmla="*/ 1025460 h 1992313"/>
              <a:gd name="connsiteX15" fmla="*/ 0 w 1992313"/>
              <a:gd name="connsiteY15" fmla="*/ 74127 h 1992313"/>
              <a:gd name="connsiteX16" fmla="*/ 5775 w 1992313"/>
              <a:gd name="connsiteY16" fmla="*/ 45521 h 1992313"/>
              <a:gd name="connsiteX17" fmla="*/ 45685 w 1992313"/>
              <a:gd name="connsiteY17" fmla="*/ 5611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73478" y="0"/>
                </a:moveTo>
                <a:lnTo>
                  <a:pt x="1003940" y="0"/>
                </a:lnTo>
                <a:lnTo>
                  <a:pt x="1004574" y="128"/>
                </a:lnTo>
                <a:lnTo>
                  <a:pt x="1098330" y="4862"/>
                </a:lnTo>
                <a:cubicBezTo>
                  <a:pt x="1569441" y="52707"/>
                  <a:pt x="1943544" y="428698"/>
                  <a:pt x="1988467" y="900668"/>
                </a:cubicBezTo>
                <a:lnTo>
                  <a:pt x="1992313" y="981911"/>
                </a:lnTo>
                <a:lnTo>
                  <a:pt x="1992313" y="1009739"/>
                </a:lnTo>
                <a:lnTo>
                  <a:pt x="1987848" y="1098165"/>
                </a:lnTo>
                <a:cubicBezTo>
                  <a:pt x="1940217" y="1567183"/>
                  <a:pt x="1567348" y="1940052"/>
                  <a:pt x="1098330" y="1987683"/>
                </a:cubicBezTo>
                <a:lnTo>
                  <a:pt x="1006637" y="1992313"/>
                </a:lnTo>
                <a:lnTo>
                  <a:pt x="985560" y="1992313"/>
                </a:lnTo>
                <a:lnTo>
                  <a:pt x="900833" y="1988302"/>
                </a:lnTo>
                <a:cubicBezTo>
                  <a:pt x="428863" y="1943379"/>
                  <a:pt x="52872" y="1569277"/>
                  <a:pt x="5027" y="1098165"/>
                </a:cubicBezTo>
                <a:lnTo>
                  <a:pt x="1808" y="1034416"/>
                </a:lnTo>
                <a:lnTo>
                  <a:pt x="0" y="1025460"/>
                </a:lnTo>
                <a:lnTo>
                  <a:pt x="0" y="74127"/>
                </a:lnTo>
                <a:lnTo>
                  <a:pt x="5775" y="45521"/>
                </a:lnTo>
                <a:cubicBezTo>
                  <a:pt x="13365" y="27576"/>
                  <a:pt x="27741" y="13201"/>
                  <a:pt x="45685" y="561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" name="Object19">
            <a:extLst>
              <a:ext uri="{FF2B5EF4-FFF2-40B4-BE49-F238E27FC236}">
                <a16:creationId xmlns:a16="http://schemas.microsoft.com/office/drawing/2014/main" id="{EEE95A3B-AF73-43DC-9D26-6E8E41ECF79E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D8773374-5F0C-4E85-9A7C-76FC38F07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F448289-64C7-484D-994E-A539EE40BB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19413" y="3881237"/>
            <a:ext cx="4155613" cy="25273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oncididunt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FE4AFAC-A54B-4DB2-B0B9-62A8CB2875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94228" y="1828802"/>
            <a:ext cx="3850063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4C13F97-3A8C-4ECD-BED7-751729F4CA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228" y="203200"/>
            <a:ext cx="3484303" cy="1625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</p:spTree>
    <p:extLst>
      <p:ext uri="{BB962C8B-B14F-4D97-AF65-F5344CB8AC3E}">
        <p14:creationId xmlns:p14="http://schemas.microsoft.com/office/powerpoint/2010/main" val="814838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ase Study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798A32-218D-4EB6-9279-44A03BA21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B2BFE369-9FE5-48EC-A694-4244B2DAE9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677" y="508002"/>
            <a:ext cx="3997325" cy="3997325"/>
          </a:xfrm>
          <a:custGeom>
            <a:avLst/>
            <a:gdLst>
              <a:gd name="connsiteX0" fmla="*/ 73478 w 1992313"/>
              <a:gd name="connsiteY0" fmla="*/ 0 h 1992313"/>
              <a:gd name="connsiteX1" fmla="*/ 1003940 w 1992313"/>
              <a:gd name="connsiteY1" fmla="*/ 0 h 1992313"/>
              <a:gd name="connsiteX2" fmla="*/ 1004574 w 1992313"/>
              <a:gd name="connsiteY2" fmla="*/ 128 h 1992313"/>
              <a:gd name="connsiteX3" fmla="*/ 1098330 w 1992313"/>
              <a:gd name="connsiteY3" fmla="*/ 4862 h 1992313"/>
              <a:gd name="connsiteX4" fmla="*/ 1988467 w 1992313"/>
              <a:gd name="connsiteY4" fmla="*/ 900668 h 1992313"/>
              <a:gd name="connsiteX5" fmla="*/ 1992313 w 1992313"/>
              <a:gd name="connsiteY5" fmla="*/ 981911 h 1992313"/>
              <a:gd name="connsiteX6" fmla="*/ 1992313 w 1992313"/>
              <a:gd name="connsiteY6" fmla="*/ 1009739 h 1992313"/>
              <a:gd name="connsiteX7" fmla="*/ 1987848 w 1992313"/>
              <a:gd name="connsiteY7" fmla="*/ 1098165 h 1992313"/>
              <a:gd name="connsiteX8" fmla="*/ 1098330 w 1992313"/>
              <a:gd name="connsiteY8" fmla="*/ 1987683 h 1992313"/>
              <a:gd name="connsiteX9" fmla="*/ 1006637 w 1992313"/>
              <a:gd name="connsiteY9" fmla="*/ 1992313 h 1992313"/>
              <a:gd name="connsiteX10" fmla="*/ 985560 w 1992313"/>
              <a:gd name="connsiteY10" fmla="*/ 1992313 h 1992313"/>
              <a:gd name="connsiteX11" fmla="*/ 900833 w 1992313"/>
              <a:gd name="connsiteY11" fmla="*/ 1988302 h 1992313"/>
              <a:gd name="connsiteX12" fmla="*/ 5027 w 1992313"/>
              <a:gd name="connsiteY12" fmla="*/ 1098165 h 1992313"/>
              <a:gd name="connsiteX13" fmla="*/ 1808 w 1992313"/>
              <a:gd name="connsiteY13" fmla="*/ 1034416 h 1992313"/>
              <a:gd name="connsiteX14" fmla="*/ 0 w 1992313"/>
              <a:gd name="connsiteY14" fmla="*/ 1025460 h 1992313"/>
              <a:gd name="connsiteX15" fmla="*/ 0 w 1992313"/>
              <a:gd name="connsiteY15" fmla="*/ 74127 h 1992313"/>
              <a:gd name="connsiteX16" fmla="*/ 5775 w 1992313"/>
              <a:gd name="connsiteY16" fmla="*/ 45521 h 1992313"/>
              <a:gd name="connsiteX17" fmla="*/ 45685 w 1992313"/>
              <a:gd name="connsiteY17" fmla="*/ 5611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73478" y="0"/>
                </a:moveTo>
                <a:lnTo>
                  <a:pt x="1003940" y="0"/>
                </a:lnTo>
                <a:lnTo>
                  <a:pt x="1004574" y="128"/>
                </a:lnTo>
                <a:lnTo>
                  <a:pt x="1098330" y="4862"/>
                </a:lnTo>
                <a:cubicBezTo>
                  <a:pt x="1569441" y="52707"/>
                  <a:pt x="1943544" y="428698"/>
                  <a:pt x="1988467" y="900668"/>
                </a:cubicBezTo>
                <a:lnTo>
                  <a:pt x="1992313" y="981911"/>
                </a:lnTo>
                <a:lnTo>
                  <a:pt x="1992313" y="1009739"/>
                </a:lnTo>
                <a:lnTo>
                  <a:pt x="1987848" y="1098165"/>
                </a:lnTo>
                <a:cubicBezTo>
                  <a:pt x="1940217" y="1567183"/>
                  <a:pt x="1567348" y="1940052"/>
                  <a:pt x="1098330" y="1987683"/>
                </a:cubicBezTo>
                <a:lnTo>
                  <a:pt x="1006637" y="1992313"/>
                </a:lnTo>
                <a:lnTo>
                  <a:pt x="985560" y="1992313"/>
                </a:lnTo>
                <a:lnTo>
                  <a:pt x="900833" y="1988302"/>
                </a:lnTo>
                <a:cubicBezTo>
                  <a:pt x="428863" y="1943379"/>
                  <a:pt x="52872" y="1569277"/>
                  <a:pt x="5027" y="1098165"/>
                </a:cubicBezTo>
                <a:lnTo>
                  <a:pt x="1808" y="1034416"/>
                </a:lnTo>
                <a:lnTo>
                  <a:pt x="0" y="1025460"/>
                </a:lnTo>
                <a:lnTo>
                  <a:pt x="0" y="74127"/>
                </a:lnTo>
                <a:lnTo>
                  <a:pt x="5775" y="45521"/>
                </a:lnTo>
                <a:cubicBezTo>
                  <a:pt x="13365" y="27576"/>
                  <a:pt x="27741" y="13201"/>
                  <a:pt x="45685" y="561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" name="Object19">
            <a:extLst>
              <a:ext uri="{FF2B5EF4-FFF2-40B4-BE49-F238E27FC236}">
                <a16:creationId xmlns:a16="http://schemas.microsoft.com/office/drawing/2014/main" id="{EEE95A3B-AF73-43DC-9D26-6E8E41ECF79E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D8773374-5F0C-4E85-9A7C-76FC38F07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F448289-64C7-484D-994E-A539EE40BB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94228" y="3881237"/>
            <a:ext cx="4155613" cy="25273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oncididunt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FE4AFAC-A54B-4DB2-B0B9-62A8CB2875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94228" y="1828802"/>
            <a:ext cx="3850063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4C13F97-3A8C-4ECD-BED7-751729F4CA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226" y="203200"/>
            <a:ext cx="5211330" cy="1625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Case Study Heading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BC79589F-8BED-49D5-AC9A-6584D67DF6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1" y="2487817"/>
            <a:ext cx="2085975" cy="941185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 or Logo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0261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ase Study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798A32-218D-4EB6-9279-44A03BA21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B2BFE369-9FE5-48EC-A694-4244B2DAE9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677" y="508002"/>
            <a:ext cx="3997325" cy="3997325"/>
          </a:xfrm>
          <a:custGeom>
            <a:avLst/>
            <a:gdLst>
              <a:gd name="connsiteX0" fmla="*/ 73478 w 1992313"/>
              <a:gd name="connsiteY0" fmla="*/ 0 h 1992313"/>
              <a:gd name="connsiteX1" fmla="*/ 1003940 w 1992313"/>
              <a:gd name="connsiteY1" fmla="*/ 0 h 1992313"/>
              <a:gd name="connsiteX2" fmla="*/ 1004574 w 1992313"/>
              <a:gd name="connsiteY2" fmla="*/ 128 h 1992313"/>
              <a:gd name="connsiteX3" fmla="*/ 1098330 w 1992313"/>
              <a:gd name="connsiteY3" fmla="*/ 4862 h 1992313"/>
              <a:gd name="connsiteX4" fmla="*/ 1988467 w 1992313"/>
              <a:gd name="connsiteY4" fmla="*/ 900668 h 1992313"/>
              <a:gd name="connsiteX5" fmla="*/ 1992313 w 1992313"/>
              <a:gd name="connsiteY5" fmla="*/ 981911 h 1992313"/>
              <a:gd name="connsiteX6" fmla="*/ 1992313 w 1992313"/>
              <a:gd name="connsiteY6" fmla="*/ 1009739 h 1992313"/>
              <a:gd name="connsiteX7" fmla="*/ 1987848 w 1992313"/>
              <a:gd name="connsiteY7" fmla="*/ 1098165 h 1992313"/>
              <a:gd name="connsiteX8" fmla="*/ 1098330 w 1992313"/>
              <a:gd name="connsiteY8" fmla="*/ 1987683 h 1992313"/>
              <a:gd name="connsiteX9" fmla="*/ 1006637 w 1992313"/>
              <a:gd name="connsiteY9" fmla="*/ 1992313 h 1992313"/>
              <a:gd name="connsiteX10" fmla="*/ 985560 w 1992313"/>
              <a:gd name="connsiteY10" fmla="*/ 1992313 h 1992313"/>
              <a:gd name="connsiteX11" fmla="*/ 900833 w 1992313"/>
              <a:gd name="connsiteY11" fmla="*/ 1988302 h 1992313"/>
              <a:gd name="connsiteX12" fmla="*/ 5027 w 1992313"/>
              <a:gd name="connsiteY12" fmla="*/ 1098165 h 1992313"/>
              <a:gd name="connsiteX13" fmla="*/ 1808 w 1992313"/>
              <a:gd name="connsiteY13" fmla="*/ 1034416 h 1992313"/>
              <a:gd name="connsiteX14" fmla="*/ 0 w 1992313"/>
              <a:gd name="connsiteY14" fmla="*/ 1025460 h 1992313"/>
              <a:gd name="connsiteX15" fmla="*/ 0 w 1992313"/>
              <a:gd name="connsiteY15" fmla="*/ 74127 h 1992313"/>
              <a:gd name="connsiteX16" fmla="*/ 5775 w 1992313"/>
              <a:gd name="connsiteY16" fmla="*/ 45521 h 1992313"/>
              <a:gd name="connsiteX17" fmla="*/ 45685 w 1992313"/>
              <a:gd name="connsiteY17" fmla="*/ 5611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73478" y="0"/>
                </a:moveTo>
                <a:lnTo>
                  <a:pt x="1003940" y="0"/>
                </a:lnTo>
                <a:lnTo>
                  <a:pt x="1004574" y="128"/>
                </a:lnTo>
                <a:lnTo>
                  <a:pt x="1098330" y="4862"/>
                </a:lnTo>
                <a:cubicBezTo>
                  <a:pt x="1569441" y="52707"/>
                  <a:pt x="1943544" y="428698"/>
                  <a:pt x="1988467" y="900668"/>
                </a:cubicBezTo>
                <a:lnTo>
                  <a:pt x="1992313" y="981911"/>
                </a:lnTo>
                <a:lnTo>
                  <a:pt x="1992313" y="1009739"/>
                </a:lnTo>
                <a:lnTo>
                  <a:pt x="1987848" y="1098165"/>
                </a:lnTo>
                <a:cubicBezTo>
                  <a:pt x="1940217" y="1567183"/>
                  <a:pt x="1567348" y="1940052"/>
                  <a:pt x="1098330" y="1987683"/>
                </a:cubicBezTo>
                <a:lnTo>
                  <a:pt x="1006637" y="1992313"/>
                </a:lnTo>
                <a:lnTo>
                  <a:pt x="985560" y="1992313"/>
                </a:lnTo>
                <a:lnTo>
                  <a:pt x="900833" y="1988302"/>
                </a:lnTo>
                <a:cubicBezTo>
                  <a:pt x="428863" y="1943379"/>
                  <a:pt x="52872" y="1569277"/>
                  <a:pt x="5027" y="1098165"/>
                </a:cubicBezTo>
                <a:lnTo>
                  <a:pt x="1808" y="1034416"/>
                </a:lnTo>
                <a:lnTo>
                  <a:pt x="0" y="1025460"/>
                </a:lnTo>
                <a:lnTo>
                  <a:pt x="0" y="74127"/>
                </a:lnTo>
                <a:lnTo>
                  <a:pt x="5775" y="45521"/>
                </a:lnTo>
                <a:cubicBezTo>
                  <a:pt x="13365" y="27576"/>
                  <a:pt x="27741" y="13201"/>
                  <a:pt x="45685" y="561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" name="Object19">
            <a:extLst>
              <a:ext uri="{FF2B5EF4-FFF2-40B4-BE49-F238E27FC236}">
                <a16:creationId xmlns:a16="http://schemas.microsoft.com/office/drawing/2014/main" id="{EEE95A3B-AF73-43DC-9D26-6E8E41ECF79E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D8773374-5F0C-4E85-9A7C-76FC38F07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F448289-64C7-484D-994E-A539EE40BB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94228" y="3881237"/>
            <a:ext cx="4155613" cy="25273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71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>
              <a:lnSpc>
                <a:spcPts val="2565"/>
              </a:lnSpc>
            </a:pP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Lorem ipsum dolor sit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amet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consectetur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adipiscing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elit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sed do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eiusmod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tempor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oncididunt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ut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labore et dolore magna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aliqua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 Ut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enim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ad minim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veniam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,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quis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nostrud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 exercitation </a:t>
            </a:r>
            <a:r>
              <a:rPr lang="en-US" sz="1900" kern="0" spc="-50" dirty="0" err="1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ullamco</a:t>
            </a:r>
            <a:r>
              <a:rPr lang="en-US" sz="1900" kern="0" spc="-50" dirty="0">
                <a:solidFill>
                  <a:schemeClr val="accent2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.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FE4AFAC-A54B-4DB2-B0B9-62A8CB2875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94228" y="1828802"/>
            <a:ext cx="3850063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4C13F97-3A8C-4ECD-BED7-751729F4CA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226" y="203200"/>
            <a:ext cx="5211330" cy="1625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Case Study Heading</a:t>
            </a:r>
          </a:p>
        </p:txBody>
      </p:sp>
      <p:sp>
        <p:nvSpPr>
          <p:cNvPr id="13" name="Picture Placeholder 40">
            <a:extLst>
              <a:ext uri="{FF2B5EF4-FFF2-40B4-BE49-F238E27FC236}">
                <a16:creationId xmlns:a16="http://schemas.microsoft.com/office/drawing/2014/main" id="{0064EA5D-7BE3-4598-BA94-D1D4516AE0F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64258" y="4980938"/>
            <a:ext cx="1465582" cy="1465582"/>
          </a:xfrm>
          <a:custGeom>
            <a:avLst/>
            <a:gdLst>
              <a:gd name="connsiteX0" fmla="*/ 73478 w 1992313"/>
              <a:gd name="connsiteY0" fmla="*/ 0 h 1992313"/>
              <a:gd name="connsiteX1" fmla="*/ 1003940 w 1992313"/>
              <a:gd name="connsiteY1" fmla="*/ 0 h 1992313"/>
              <a:gd name="connsiteX2" fmla="*/ 1004574 w 1992313"/>
              <a:gd name="connsiteY2" fmla="*/ 128 h 1992313"/>
              <a:gd name="connsiteX3" fmla="*/ 1098330 w 1992313"/>
              <a:gd name="connsiteY3" fmla="*/ 4862 h 1992313"/>
              <a:gd name="connsiteX4" fmla="*/ 1988467 w 1992313"/>
              <a:gd name="connsiteY4" fmla="*/ 900668 h 1992313"/>
              <a:gd name="connsiteX5" fmla="*/ 1992313 w 1992313"/>
              <a:gd name="connsiteY5" fmla="*/ 981911 h 1992313"/>
              <a:gd name="connsiteX6" fmla="*/ 1992313 w 1992313"/>
              <a:gd name="connsiteY6" fmla="*/ 1009739 h 1992313"/>
              <a:gd name="connsiteX7" fmla="*/ 1987848 w 1992313"/>
              <a:gd name="connsiteY7" fmla="*/ 1098165 h 1992313"/>
              <a:gd name="connsiteX8" fmla="*/ 1098330 w 1992313"/>
              <a:gd name="connsiteY8" fmla="*/ 1987683 h 1992313"/>
              <a:gd name="connsiteX9" fmla="*/ 1006637 w 1992313"/>
              <a:gd name="connsiteY9" fmla="*/ 1992313 h 1992313"/>
              <a:gd name="connsiteX10" fmla="*/ 985560 w 1992313"/>
              <a:gd name="connsiteY10" fmla="*/ 1992313 h 1992313"/>
              <a:gd name="connsiteX11" fmla="*/ 900833 w 1992313"/>
              <a:gd name="connsiteY11" fmla="*/ 1988302 h 1992313"/>
              <a:gd name="connsiteX12" fmla="*/ 5027 w 1992313"/>
              <a:gd name="connsiteY12" fmla="*/ 1098165 h 1992313"/>
              <a:gd name="connsiteX13" fmla="*/ 1808 w 1992313"/>
              <a:gd name="connsiteY13" fmla="*/ 1034416 h 1992313"/>
              <a:gd name="connsiteX14" fmla="*/ 0 w 1992313"/>
              <a:gd name="connsiteY14" fmla="*/ 1025460 h 1992313"/>
              <a:gd name="connsiteX15" fmla="*/ 0 w 1992313"/>
              <a:gd name="connsiteY15" fmla="*/ 74127 h 1992313"/>
              <a:gd name="connsiteX16" fmla="*/ 5775 w 1992313"/>
              <a:gd name="connsiteY16" fmla="*/ 45521 h 1992313"/>
              <a:gd name="connsiteX17" fmla="*/ 45685 w 1992313"/>
              <a:gd name="connsiteY17" fmla="*/ 5611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73478" y="0"/>
                </a:moveTo>
                <a:lnTo>
                  <a:pt x="1003940" y="0"/>
                </a:lnTo>
                <a:lnTo>
                  <a:pt x="1004574" y="128"/>
                </a:lnTo>
                <a:lnTo>
                  <a:pt x="1098330" y="4862"/>
                </a:lnTo>
                <a:cubicBezTo>
                  <a:pt x="1569441" y="52707"/>
                  <a:pt x="1943544" y="428698"/>
                  <a:pt x="1988467" y="900668"/>
                </a:cubicBezTo>
                <a:lnTo>
                  <a:pt x="1992313" y="981911"/>
                </a:lnTo>
                <a:lnTo>
                  <a:pt x="1992313" y="1009739"/>
                </a:lnTo>
                <a:lnTo>
                  <a:pt x="1987848" y="1098165"/>
                </a:lnTo>
                <a:cubicBezTo>
                  <a:pt x="1940217" y="1567183"/>
                  <a:pt x="1567348" y="1940052"/>
                  <a:pt x="1098330" y="1987683"/>
                </a:cubicBezTo>
                <a:lnTo>
                  <a:pt x="1006637" y="1992313"/>
                </a:lnTo>
                <a:lnTo>
                  <a:pt x="985560" y="1992313"/>
                </a:lnTo>
                <a:lnTo>
                  <a:pt x="900833" y="1988302"/>
                </a:lnTo>
                <a:cubicBezTo>
                  <a:pt x="428863" y="1943379"/>
                  <a:pt x="52872" y="1569277"/>
                  <a:pt x="5027" y="1098165"/>
                </a:cubicBezTo>
                <a:lnTo>
                  <a:pt x="1808" y="1034416"/>
                </a:lnTo>
                <a:lnTo>
                  <a:pt x="0" y="1025460"/>
                </a:lnTo>
                <a:lnTo>
                  <a:pt x="0" y="74127"/>
                </a:lnTo>
                <a:lnTo>
                  <a:pt x="5775" y="45521"/>
                </a:lnTo>
                <a:cubicBezTo>
                  <a:pt x="13365" y="27576"/>
                  <a:pt x="27741" y="13201"/>
                  <a:pt x="45685" y="561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14" name="Picture Placeholder 40">
            <a:extLst>
              <a:ext uri="{FF2B5EF4-FFF2-40B4-BE49-F238E27FC236}">
                <a16:creationId xmlns:a16="http://schemas.microsoft.com/office/drawing/2014/main" id="{9C45EB65-6DBA-4FBB-8F34-D36EF799466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861306" y="4980938"/>
            <a:ext cx="1465582" cy="1465582"/>
          </a:xfrm>
          <a:custGeom>
            <a:avLst/>
            <a:gdLst>
              <a:gd name="connsiteX0" fmla="*/ 73478 w 1992313"/>
              <a:gd name="connsiteY0" fmla="*/ 0 h 1992313"/>
              <a:gd name="connsiteX1" fmla="*/ 1003940 w 1992313"/>
              <a:gd name="connsiteY1" fmla="*/ 0 h 1992313"/>
              <a:gd name="connsiteX2" fmla="*/ 1004574 w 1992313"/>
              <a:gd name="connsiteY2" fmla="*/ 128 h 1992313"/>
              <a:gd name="connsiteX3" fmla="*/ 1098330 w 1992313"/>
              <a:gd name="connsiteY3" fmla="*/ 4862 h 1992313"/>
              <a:gd name="connsiteX4" fmla="*/ 1988467 w 1992313"/>
              <a:gd name="connsiteY4" fmla="*/ 900668 h 1992313"/>
              <a:gd name="connsiteX5" fmla="*/ 1992313 w 1992313"/>
              <a:gd name="connsiteY5" fmla="*/ 981911 h 1992313"/>
              <a:gd name="connsiteX6" fmla="*/ 1992313 w 1992313"/>
              <a:gd name="connsiteY6" fmla="*/ 1009739 h 1992313"/>
              <a:gd name="connsiteX7" fmla="*/ 1987848 w 1992313"/>
              <a:gd name="connsiteY7" fmla="*/ 1098165 h 1992313"/>
              <a:gd name="connsiteX8" fmla="*/ 1098330 w 1992313"/>
              <a:gd name="connsiteY8" fmla="*/ 1987683 h 1992313"/>
              <a:gd name="connsiteX9" fmla="*/ 1006637 w 1992313"/>
              <a:gd name="connsiteY9" fmla="*/ 1992313 h 1992313"/>
              <a:gd name="connsiteX10" fmla="*/ 985560 w 1992313"/>
              <a:gd name="connsiteY10" fmla="*/ 1992313 h 1992313"/>
              <a:gd name="connsiteX11" fmla="*/ 900833 w 1992313"/>
              <a:gd name="connsiteY11" fmla="*/ 1988302 h 1992313"/>
              <a:gd name="connsiteX12" fmla="*/ 5027 w 1992313"/>
              <a:gd name="connsiteY12" fmla="*/ 1098165 h 1992313"/>
              <a:gd name="connsiteX13" fmla="*/ 1808 w 1992313"/>
              <a:gd name="connsiteY13" fmla="*/ 1034416 h 1992313"/>
              <a:gd name="connsiteX14" fmla="*/ 0 w 1992313"/>
              <a:gd name="connsiteY14" fmla="*/ 1025460 h 1992313"/>
              <a:gd name="connsiteX15" fmla="*/ 0 w 1992313"/>
              <a:gd name="connsiteY15" fmla="*/ 74127 h 1992313"/>
              <a:gd name="connsiteX16" fmla="*/ 5775 w 1992313"/>
              <a:gd name="connsiteY16" fmla="*/ 45521 h 1992313"/>
              <a:gd name="connsiteX17" fmla="*/ 45685 w 1992313"/>
              <a:gd name="connsiteY17" fmla="*/ 5611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73478" y="0"/>
                </a:moveTo>
                <a:lnTo>
                  <a:pt x="1003940" y="0"/>
                </a:lnTo>
                <a:lnTo>
                  <a:pt x="1004574" y="128"/>
                </a:lnTo>
                <a:lnTo>
                  <a:pt x="1098330" y="4862"/>
                </a:lnTo>
                <a:cubicBezTo>
                  <a:pt x="1569441" y="52707"/>
                  <a:pt x="1943544" y="428698"/>
                  <a:pt x="1988467" y="900668"/>
                </a:cubicBezTo>
                <a:lnTo>
                  <a:pt x="1992313" y="981911"/>
                </a:lnTo>
                <a:lnTo>
                  <a:pt x="1992313" y="1009739"/>
                </a:lnTo>
                <a:lnTo>
                  <a:pt x="1987848" y="1098165"/>
                </a:lnTo>
                <a:cubicBezTo>
                  <a:pt x="1940217" y="1567183"/>
                  <a:pt x="1567348" y="1940052"/>
                  <a:pt x="1098330" y="1987683"/>
                </a:cubicBezTo>
                <a:lnTo>
                  <a:pt x="1006637" y="1992313"/>
                </a:lnTo>
                <a:lnTo>
                  <a:pt x="985560" y="1992313"/>
                </a:lnTo>
                <a:lnTo>
                  <a:pt x="900833" y="1988302"/>
                </a:lnTo>
                <a:cubicBezTo>
                  <a:pt x="428863" y="1943379"/>
                  <a:pt x="52872" y="1569277"/>
                  <a:pt x="5027" y="1098165"/>
                </a:cubicBezTo>
                <a:lnTo>
                  <a:pt x="1808" y="1034416"/>
                </a:lnTo>
                <a:lnTo>
                  <a:pt x="0" y="1025460"/>
                </a:lnTo>
                <a:lnTo>
                  <a:pt x="0" y="74127"/>
                </a:lnTo>
                <a:lnTo>
                  <a:pt x="5775" y="45521"/>
                </a:lnTo>
                <a:cubicBezTo>
                  <a:pt x="13365" y="27576"/>
                  <a:pt x="27741" y="13201"/>
                  <a:pt x="45685" y="561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33589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632DB16D-E583-40B3-86F8-9EC84B269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22900" y="0"/>
            <a:ext cx="6769100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AD1EDAF-B7B9-44C9-A961-B3E33F8DB7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414" y="1533161"/>
            <a:ext cx="4606839" cy="2949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280">
                <a:solidFill>
                  <a:schemeClr val="bg1"/>
                </a:solidFill>
              </a:defRPr>
            </a:lvl1pPr>
            <a:lvl2pPr marL="457246" indent="0">
              <a:buNone/>
              <a:defRPr sz="2280"/>
            </a:lvl2pPr>
            <a:lvl3pPr marL="914492" indent="0">
              <a:buNone/>
              <a:defRPr sz="2280"/>
            </a:lvl3pPr>
            <a:lvl4pPr marL="1371738" indent="0">
              <a:buNone/>
              <a:defRPr sz="2280"/>
            </a:lvl4pPr>
            <a:lvl5pPr marL="1828983" indent="0">
              <a:buNone/>
              <a:defRPr sz="2280"/>
            </a:lvl5pPr>
          </a:lstStyle>
          <a:p>
            <a:pPr lvl="0"/>
            <a:r>
              <a:rPr lang="en-US" dirty="0"/>
              <a:t>“Duis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.” ​</a:t>
            </a:r>
          </a:p>
        </p:txBody>
      </p:sp>
      <p:sp>
        <p:nvSpPr>
          <p:cNvPr id="14" name="Picture Placeholder 37">
            <a:extLst>
              <a:ext uri="{FF2B5EF4-FFF2-40B4-BE49-F238E27FC236}">
                <a16:creationId xmlns:a16="http://schemas.microsoft.com/office/drawing/2014/main" id="{2D0FA652-594D-4CA7-988B-149A847B5F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7054" y="1457114"/>
            <a:ext cx="3562565" cy="3562350"/>
          </a:xfrm>
          <a:custGeom>
            <a:avLst/>
            <a:gdLst>
              <a:gd name="connsiteX0" fmla="*/ 989049 w 1992948"/>
              <a:gd name="connsiteY0" fmla="*/ 0 h 1992828"/>
              <a:gd name="connsiteX1" fmla="*/ 1919518 w 1992948"/>
              <a:gd name="connsiteY1" fmla="*/ 0 h 1992828"/>
              <a:gd name="connsiteX2" fmla="*/ 1947308 w 1992948"/>
              <a:gd name="connsiteY2" fmla="*/ 5610 h 1992828"/>
              <a:gd name="connsiteX3" fmla="*/ 1987217 w 1992948"/>
              <a:gd name="connsiteY3" fmla="*/ 45520 h 1992828"/>
              <a:gd name="connsiteX4" fmla="*/ 1992948 w 1992948"/>
              <a:gd name="connsiteY4" fmla="*/ 73907 h 1992828"/>
              <a:gd name="connsiteX5" fmla="*/ 1992948 w 1992948"/>
              <a:gd name="connsiteY5" fmla="*/ 1025678 h 1992828"/>
              <a:gd name="connsiteX6" fmla="*/ 1991186 w 1992948"/>
              <a:gd name="connsiteY6" fmla="*/ 1034410 h 1992828"/>
              <a:gd name="connsiteX7" fmla="*/ 1987966 w 1992948"/>
              <a:gd name="connsiteY7" fmla="*/ 1098165 h 1992828"/>
              <a:gd name="connsiteX8" fmla="*/ 996556 w 1992948"/>
              <a:gd name="connsiteY8" fmla="*/ 1992828 h 1992828"/>
              <a:gd name="connsiteX9" fmla="*/ 0 w 1992948"/>
              <a:gd name="connsiteY9" fmla="*/ 996273 h 1992828"/>
              <a:gd name="connsiteX10" fmla="*/ 894663 w 1992948"/>
              <a:gd name="connsiteY10" fmla="*/ 4862 h 1992828"/>
              <a:gd name="connsiteX11" fmla="*/ 988415 w 1992948"/>
              <a:gd name="connsiteY11" fmla="*/ 128 h 19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948" h="1992828">
                <a:moveTo>
                  <a:pt x="989049" y="0"/>
                </a:moveTo>
                <a:lnTo>
                  <a:pt x="1919518" y="0"/>
                </a:lnTo>
                <a:lnTo>
                  <a:pt x="1947308" y="5610"/>
                </a:lnTo>
                <a:cubicBezTo>
                  <a:pt x="1965252" y="13200"/>
                  <a:pt x="1979627" y="27576"/>
                  <a:pt x="1987217" y="45520"/>
                </a:cubicBezTo>
                <a:lnTo>
                  <a:pt x="1992948" y="73907"/>
                </a:lnTo>
                <a:lnTo>
                  <a:pt x="1992948" y="1025678"/>
                </a:lnTo>
                <a:lnTo>
                  <a:pt x="1991186" y="1034410"/>
                </a:lnTo>
                <a:lnTo>
                  <a:pt x="1987966" y="1098165"/>
                </a:lnTo>
                <a:cubicBezTo>
                  <a:pt x="1936933" y="1600685"/>
                  <a:pt x="1512540" y="1992828"/>
                  <a:pt x="996556" y="1992828"/>
                </a:cubicBezTo>
                <a:cubicBezTo>
                  <a:pt x="446173" y="1992828"/>
                  <a:pt x="0" y="1546655"/>
                  <a:pt x="0" y="996273"/>
                </a:cubicBezTo>
                <a:cubicBezTo>
                  <a:pt x="0" y="480289"/>
                  <a:pt x="392144" y="55896"/>
                  <a:pt x="894663" y="4862"/>
                </a:cubicBezTo>
                <a:lnTo>
                  <a:pt x="988415" y="1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   </a:t>
            </a:r>
            <a:endParaRPr lang="en-NZ" dirty="0"/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4E638D25-E6FB-4275-B0AB-8A2C8EAC3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909" t="88970"/>
          <a:stretch/>
        </p:blipFill>
        <p:spPr>
          <a:xfrm>
            <a:off x="11205556" y="6101542"/>
            <a:ext cx="986444" cy="756458"/>
          </a:xfrm>
          <a:prstGeom prst="rect">
            <a:avLst/>
          </a:prstGeom>
        </p:spPr>
      </p:pic>
      <p:sp>
        <p:nvSpPr>
          <p:cNvPr id="13" name="Object19">
            <a:extLst>
              <a:ext uri="{FF2B5EF4-FFF2-40B4-BE49-F238E27FC236}">
                <a16:creationId xmlns:a16="http://schemas.microsoft.com/office/drawing/2014/main" id="{0E89ED13-606C-4FB0-8662-7A54FE050420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17" name="Picture Placeholder 31">
            <a:extLst>
              <a:ext uri="{FF2B5EF4-FFF2-40B4-BE49-F238E27FC236}">
                <a16:creationId xmlns:a16="http://schemas.microsoft.com/office/drawing/2014/main" id="{548A9E09-6DE6-468D-B01A-47E99F8F8B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67114" y="4559300"/>
            <a:ext cx="896158" cy="896158"/>
          </a:xfrm>
          <a:custGeom>
            <a:avLst/>
            <a:gdLst>
              <a:gd name="connsiteX0" fmla="*/ 987068 w 1992313"/>
              <a:gd name="connsiteY0" fmla="*/ 0 h 1992313"/>
              <a:gd name="connsiteX1" fmla="*/ 1005362 w 1992313"/>
              <a:gd name="connsiteY1" fmla="*/ 0 h 1992313"/>
              <a:gd name="connsiteX2" fmla="*/ 1091525 w 1992313"/>
              <a:gd name="connsiteY2" fmla="*/ 4080 h 1992313"/>
              <a:gd name="connsiteX3" fmla="*/ 1987331 w 1992313"/>
              <a:gd name="connsiteY3" fmla="*/ 894216 h 1992313"/>
              <a:gd name="connsiteX4" fmla="*/ 1990550 w 1992313"/>
              <a:gd name="connsiteY4" fmla="*/ 957970 h 1992313"/>
              <a:gd name="connsiteX5" fmla="*/ 1992313 w 1992313"/>
              <a:gd name="connsiteY5" fmla="*/ 966702 h 1992313"/>
              <a:gd name="connsiteX6" fmla="*/ 1992313 w 1992313"/>
              <a:gd name="connsiteY6" fmla="*/ 1918473 h 1992313"/>
              <a:gd name="connsiteX7" fmla="*/ 1986582 w 1992313"/>
              <a:gd name="connsiteY7" fmla="*/ 1946861 h 1992313"/>
              <a:gd name="connsiteX8" fmla="*/ 1946673 w 1992313"/>
              <a:gd name="connsiteY8" fmla="*/ 1986770 h 1992313"/>
              <a:gd name="connsiteX9" fmla="*/ 1919216 w 1992313"/>
              <a:gd name="connsiteY9" fmla="*/ 1992313 h 1992313"/>
              <a:gd name="connsiteX10" fmla="*/ 988081 w 1992313"/>
              <a:gd name="connsiteY10" fmla="*/ 1992313 h 1992313"/>
              <a:gd name="connsiteX11" fmla="*/ 987784 w 1992313"/>
              <a:gd name="connsiteY11" fmla="*/ 1992253 h 1992313"/>
              <a:gd name="connsiteX12" fmla="*/ 894028 w 1992313"/>
              <a:gd name="connsiteY12" fmla="*/ 1987519 h 1992313"/>
              <a:gd name="connsiteX13" fmla="*/ 3892 w 1992313"/>
              <a:gd name="connsiteY13" fmla="*/ 1091713 h 1992313"/>
              <a:gd name="connsiteX14" fmla="*/ 0 w 1992313"/>
              <a:gd name="connsiteY14" fmla="*/ 1009520 h 1992313"/>
              <a:gd name="connsiteX15" fmla="*/ 0 w 1992313"/>
              <a:gd name="connsiteY15" fmla="*/ 983534 h 1992313"/>
              <a:gd name="connsiteX16" fmla="*/ 4510 w 1992313"/>
              <a:gd name="connsiteY16" fmla="*/ 894217 h 1992313"/>
              <a:gd name="connsiteX17" fmla="*/ 894028 w 1992313"/>
              <a:gd name="connsiteY17" fmla="*/ 4698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7068" y="0"/>
                </a:moveTo>
                <a:lnTo>
                  <a:pt x="1005362" y="0"/>
                </a:lnTo>
                <a:lnTo>
                  <a:pt x="1091525" y="4080"/>
                </a:lnTo>
                <a:cubicBezTo>
                  <a:pt x="1563495" y="49002"/>
                  <a:pt x="1939487" y="423105"/>
                  <a:pt x="1987331" y="894216"/>
                </a:cubicBezTo>
                <a:lnTo>
                  <a:pt x="1990550" y="957970"/>
                </a:lnTo>
                <a:lnTo>
                  <a:pt x="1992313" y="966702"/>
                </a:lnTo>
                <a:lnTo>
                  <a:pt x="1992313" y="1918473"/>
                </a:lnTo>
                <a:lnTo>
                  <a:pt x="1986582" y="1946861"/>
                </a:lnTo>
                <a:cubicBezTo>
                  <a:pt x="1978992" y="1964805"/>
                  <a:pt x="1964617" y="1979180"/>
                  <a:pt x="1946673" y="1986770"/>
                </a:cubicBezTo>
                <a:lnTo>
                  <a:pt x="1919216" y="1992313"/>
                </a:lnTo>
                <a:lnTo>
                  <a:pt x="988081" y="1992313"/>
                </a:lnTo>
                <a:lnTo>
                  <a:pt x="987784" y="1992253"/>
                </a:lnTo>
                <a:lnTo>
                  <a:pt x="894028" y="1987519"/>
                </a:lnTo>
                <a:cubicBezTo>
                  <a:pt x="422916" y="1939675"/>
                  <a:pt x="48814" y="1563683"/>
                  <a:pt x="3892" y="1091713"/>
                </a:cubicBezTo>
                <a:lnTo>
                  <a:pt x="0" y="1009520"/>
                </a:lnTo>
                <a:lnTo>
                  <a:pt x="0" y="983534"/>
                </a:lnTo>
                <a:lnTo>
                  <a:pt x="4510" y="894217"/>
                </a:lnTo>
                <a:cubicBezTo>
                  <a:pt x="52141" y="425198"/>
                  <a:pt x="425010" y="52329"/>
                  <a:pt x="894028" y="469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8177054-C3F6-4084-952E-1A053427E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6412" y="5019465"/>
            <a:ext cx="1481252" cy="21040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NZ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2143CDE-6D79-4C2C-B1D1-D4F6C0BB05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412" y="5245055"/>
            <a:ext cx="1481252" cy="21040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Small description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20644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632DB16D-E583-40B3-86F8-9EC84B269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22900" y="0"/>
            <a:ext cx="6769100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AD1EDAF-B7B9-44C9-A961-B3E33F8DB7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414" y="1533161"/>
            <a:ext cx="4606839" cy="2949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280">
                <a:solidFill>
                  <a:schemeClr val="bg1"/>
                </a:solidFill>
              </a:defRPr>
            </a:lvl1pPr>
            <a:lvl2pPr marL="457246" indent="0">
              <a:buNone/>
              <a:defRPr sz="2280"/>
            </a:lvl2pPr>
            <a:lvl3pPr marL="914492" indent="0">
              <a:buNone/>
              <a:defRPr sz="2280"/>
            </a:lvl3pPr>
            <a:lvl4pPr marL="1371738" indent="0">
              <a:buNone/>
              <a:defRPr sz="2280"/>
            </a:lvl4pPr>
            <a:lvl5pPr marL="1828983" indent="0">
              <a:buNone/>
              <a:defRPr sz="2280"/>
            </a:lvl5pPr>
          </a:lstStyle>
          <a:p>
            <a:pPr lvl="0"/>
            <a:r>
              <a:rPr lang="en-US" dirty="0"/>
              <a:t>“Duis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.” ​</a:t>
            </a:r>
          </a:p>
        </p:txBody>
      </p:sp>
      <p:sp>
        <p:nvSpPr>
          <p:cNvPr id="14" name="Picture Placeholder 37">
            <a:extLst>
              <a:ext uri="{FF2B5EF4-FFF2-40B4-BE49-F238E27FC236}">
                <a16:creationId xmlns:a16="http://schemas.microsoft.com/office/drawing/2014/main" id="{2D0FA652-594D-4CA7-988B-149A847B5F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7054" y="1457114"/>
            <a:ext cx="3562565" cy="3562350"/>
          </a:xfrm>
          <a:custGeom>
            <a:avLst/>
            <a:gdLst>
              <a:gd name="connsiteX0" fmla="*/ 989049 w 1992948"/>
              <a:gd name="connsiteY0" fmla="*/ 0 h 1992828"/>
              <a:gd name="connsiteX1" fmla="*/ 1919518 w 1992948"/>
              <a:gd name="connsiteY1" fmla="*/ 0 h 1992828"/>
              <a:gd name="connsiteX2" fmla="*/ 1947308 w 1992948"/>
              <a:gd name="connsiteY2" fmla="*/ 5610 h 1992828"/>
              <a:gd name="connsiteX3" fmla="*/ 1987217 w 1992948"/>
              <a:gd name="connsiteY3" fmla="*/ 45520 h 1992828"/>
              <a:gd name="connsiteX4" fmla="*/ 1992948 w 1992948"/>
              <a:gd name="connsiteY4" fmla="*/ 73907 h 1992828"/>
              <a:gd name="connsiteX5" fmla="*/ 1992948 w 1992948"/>
              <a:gd name="connsiteY5" fmla="*/ 1025678 h 1992828"/>
              <a:gd name="connsiteX6" fmla="*/ 1991186 w 1992948"/>
              <a:gd name="connsiteY6" fmla="*/ 1034410 h 1992828"/>
              <a:gd name="connsiteX7" fmla="*/ 1987966 w 1992948"/>
              <a:gd name="connsiteY7" fmla="*/ 1098165 h 1992828"/>
              <a:gd name="connsiteX8" fmla="*/ 996556 w 1992948"/>
              <a:gd name="connsiteY8" fmla="*/ 1992828 h 1992828"/>
              <a:gd name="connsiteX9" fmla="*/ 0 w 1992948"/>
              <a:gd name="connsiteY9" fmla="*/ 996273 h 1992828"/>
              <a:gd name="connsiteX10" fmla="*/ 894663 w 1992948"/>
              <a:gd name="connsiteY10" fmla="*/ 4862 h 1992828"/>
              <a:gd name="connsiteX11" fmla="*/ 988415 w 1992948"/>
              <a:gd name="connsiteY11" fmla="*/ 128 h 19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948" h="1992828">
                <a:moveTo>
                  <a:pt x="989049" y="0"/>
                </a:moveTo>
                <a:lnTo>
                  <a:pt x="1919518" y="0"/>
                </a:lnTo>
                <a:lnTo>
                  <a:pt x="1947308" y="5610"/>
                </a:lnTo>
                <a:cubicBezTo>
                  <a:pt x="1965252" y="13200"/>
                  <a:pt x="1979627" y="27576"/>
                  <a:pt x="1987217" y="45520"/>
                </a:cubicBezTo>
                <a:lnTo>
                  <a:pt x="1992948" y="73907"/>
                </a:lnTo>
                <a:lnTo>
                  <a:pt x="1992948" y="1025678"/>
                </a:lnTo>
                <a:lnTo>
                  <a:pt x="1991186" y="1034410"/>
                </a:lnTo>
                <a:lnTo>
                  <a:pt x="1987966" y="1098165"/>
                </a:lnTo>
                <a:cubicBezTo>
                  <a:pt x="1936933" y="1600685"/>
                  <a:pt x="1512540" y="1992828"/>
                  <a:pt x="996556" y="1992828"/>
                </a:cubicBezTo>
                <a:cubicBezTo>
                  <a:pt x="446173" y="1992828"/>
                  <a:pt x="0" y="1546655"/>
                  <a:pt x="0" y="996273"/>
                </a:cubicBezTo>
                <a:cubicBezTo>
                  <a:pt x="0" y="480289"/>
                  <a:pt x="392144" y="55896"/>
                  <a:pt x="894663" y="4862"/>
                </a:cubicBezTo>
                <a:lnTo>
                  <a:pt x="988415" y="1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   </a:t>
            </a:r>
            <a:endParaRPr lang="en-NZ" dirty="0"/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4E638D25-E6FB-4275-B0AB-8A2C8EAC3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909" t="88970"/>
          <a:stretch/>
        </p:blipFill>
        <p:spPr>
          <a:xfrm>
            <a:off x="11205556" y="6101542"/>
            <a:ext cx="986444" cy="756458"/>
          </a:xfrm>
          <a:prstGeom prst="rect">
            <a:avLst/>
          </a:prstGeom>
        </p:spPr>
      </p:pic>
      <p:sp>
        <p:nvSpPr>
          <p:cNvPr id="13" name="Object19">
            <a:extLst>
              <a:ext uri="{FF2B5EF4-FFF2-40B4-BE49-F238E27FC236}">
                <a16:creationId xmlns:a16="http://schemas.microsoft.com/office/drawing/2014/main" id="{0E89ED13-606C-4FB0-8662-7A54FE050420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8177054-C3F6-4084-952E-1A053427E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6412" y="5019465"/>
            <a:ext cx="1481252" cy="21040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NZ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2143CDE-6D79-4C2C-B1D1-D4F6C0BB05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412" y="5245055"/>
            <a:ext cx="1481252" cy="21040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Small description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01236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ext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9">
            <a:extLst>
              <a:ext uri="{FF2B5EF4-FFF2-40B4-BE49-F238E27FC236}">
                <a16:creationId xmlns:a16="http://schemas.microsoft.com/office/drawing/2014/main" id="{680CD074-0AB8-4628-86A9-63734286A0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94230" y="0"/>
            <a:ext cx="6597770" cy="6858000"/>
          </a:xfrm>
          <a:custGeom>
            <a:avLst/>
            <a:gdLst>
              <a:gd name="connsiteX0" fmla="*/ 0 w 6597770"/>
              <a:gd name="connsiteY0" fmla="*/ 0 h 6858000"/>
              <a:gd name="connsiteX1" fmla="*/ 2298700 w 6597770"/>
              <a:gd name="connsiteY1" fmla="*/ 0 h 6858000"/>
              <a:gd name="connsiteX2" fmla="*/ 6597770 w 6597770"/>
              <a:gd name="connsiteY2" fmla="*/ 0 h 6858000"/>
              <a:gd name="connsiteX3" fmla="*/ 6597770 w 6597770"/>
              <a:gd name="connsiteY3" fmla="*/ 6858000 h 6858000"/>
              <a:gd name="connsiteX4" fmla="*/ 1117642 w 6597770"/>
              <a:gd name="connsiteY4" fmla="*/ 6858000 h 6858000"/>
              <a:gd name="connsiteX5" fmla="*/ 1073941 w 6597770"/>
              <a:gd name="connsiteY5" fmla="*/ 6812300 h 6858000"/>
              <a:gd name="connsiteX6" fmla="*/ 5685 w 6597770"/>
              <a:gd name="connsiteY6" fmla="*/ 4168168 h 6858000"/>
              <a:gd name="connsiteX7" fmla="*/ 4336 w 6597770"/>
              <a:gd name="connsiteY7" fmla="*/ 4114800 h 6858000"/>
              <a:gd name="connsiteX8" fmla="*/ 0 w 6597770"/>
              <a:gd name="connsiteY8" fmla="*/ 4114800 h 6858000"/>
              <a:gd name="connsiteX9" fmla="*/ 0 w 6597770"/>
              <a:gd name="connsiteY9" fmla="*/ 394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7770" h="6858000">
                <a:moveTo>
                  <a:pt x="0" y="0"/>
                </a:moveTo>
                <a:lnTo>
                  <a:pt x="2298700" y="0"/>
                </a:lnTo>
                <a:lnTo>
                  <a:pt x="6597770" y="0"/>
                </a:lnTo>
                <a:lnTo>
                  <a:pt x="6597770" y="6858000"/>
                </a:lnTo>
                <a:lnTo>
                  <a:pt x="1117642" y="6858000"/>
                </a:lnTo>
                <a:lnTo>
                  <a:pt x="1073941" y="6812300"/>
                </a:lnTo>
                <a:cubicBezTo>
                  <a:pt x="451006" y="6097489"/>
                  <a:pt x="56877" y="5178068"/>
                  <a:pt x="5685" y="4168168"/>
                </a:cubicBezTo>
                <a:lnTo>
                  <a:pt x="4336" y="4114800"/>
                </a:lnTo>
                <a:lnTo>
                  <a:pt x="0" y="4114800"/>
                </a:lnTo>
                <a:lnTo>
                  <a:pt x="0" y="3943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pic>
        <p:nvPicPr>
          <p:cNvPr id="7" name="Object 4" descr="preencoded.png">
            <a:extLst>
              <a:ext uri="{FF2B5EF4-FFF2-40B4-BE49-F238E27FC236}">
                <a16:creationId xmlns:a16="http://schemas.microsoft.com/office/drawing/2014/main" id="{7076FF52-5BDC-4B55-BCEC-993A5F29D3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1676374"/>
            <a:ext cx="5579844" cy="5181626"/>
          </a:xfrm>
          <a:prstGeom prst="rect">
            <a:avLst/>
          </a:prstGeom>
        </p:spPr>
      </p:pic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FD62FD6-7542-4A3E-9FAE-EDBB8B7155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368" y="1828802"/>
            <a:ext cx="3850063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tx1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62C67E1E-6309-45E5-85D2-A12AFA1966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68" y="203200"/>
            <a:ext cx="3484303" cy="1625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EF74FF8-71EB-406B-BC11-CB79AED4C0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4366" y="4347558"/>
            <a:ext cx="4681336" cy="2067641"/>
          </a:xfrm>
        </p:spPr>
        <p:txBody>
          <a:bodyPr anchor="b">
            <a:normAutofit/>
          </a:bodyPr>
          <a:lstStyle>
            <a:lvl1pPr>
              <a:lnSpc>
                <a:spcPts val="2560"/>
              </a:lnSpc>
              <a:defRPr sz="1900">
                <a:solidFill>
                  <a:schemeClr val="tx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096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ext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7FC84-1C59-4DDA-8C02-50BAAA056533}"/>
              </a:ext>
            </a:extLst>
          </p:cNvPr>
          <p:cNvSpPr/>
          <p:nvPr/>
        </p:nvSpPr>
        <p:spPr>
          <a:xfrm>
            <a:off x="2" y="0"/>
            <a:ext cx="6874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pic>
        <p:nvPicPr>
          <p:cNvPr id="19" name="Object 1" descr="preencoded.png">
            <a:extLst>
              <a:ext uri="{FF2B5EF4-FFF2-40B4-BE49-F238E27FC236}">
                <a16:creationId xmlns:a16="http://schemas.microsoft.com/office/drawing/2014/main" id="{3A73F937-5486-4342-A2F3-8994A3A4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0306050" cy="6858000"/>
          </a:xfrm>
          <a:prstGeom prst="rect">
            <a:avLst/>
          </a:prstGeom>
        </p:spPr>
      </p:pic>
      <p:sp>
        <p:nvSpPr>
          <p:cNvPr id="5" name="Picture Placeholder 49">
            <a:extLst>
              <a:ext uri="{FF2B5EF4-FFF2-40B4-BE49-F238E27FC236}">
                <a16:creationId xmlns:a16="http://schemas.microsoft.com/office/drawing/2014/main" id="{680CD074-0AB8-4628-86A9-63734286A0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94230" y="0"/>
            <a:ext cx="6597770" cy="6858000"/>
          </a:xfrm>
          <a:custGeom>
            <a:avLst/>
            <a:gdLst>
              <a:gd name="connsiteX0" fmla="*/ 0 w 6597770"/>
              <a:gd name="connsiteY0" fmla="*/ 0 h 6858000"/>
              <a:gd name="connsiteX1" fmla="*/ 2298700 w 6597770"/>
              <a:gd name="connsiteY1" fmla="*/ 0 h 6858000"/>
              <a:gd name="connsiteX2" fmla="*/ 6597770 w 6597770"/>
              <a:gd name="connsiteY2" fmla="*/ 0 h 6858000"/>
              <a:gd name="connsiteX3" fmla="*/ 6597770 w 6597770"/>
              <a:gd name="connsiteY3" fmla="*/ 6858000 h 6858000"/>
              <a:gd name="connsiteX4" fmla="*/ 1117642 w 6597770"/>
              <a:gd name="connsiteY4" fmla="*/ 6858000 h 6858000"/>
              <a:gd name="connsiteX5" fmla="*/ 1073941 w 6597770"/>
              <a:gd name="connsiteY5" fmla="*/ 6812300 h 6858000"/>
              <a:gd name="connsiteX6" fmla="*/ 5685 w 6597770"/>
              <a:gd name="connsiteY6" fmla="*/ 4168168 h 6858000"/>
              <a:gd name="connsiteX7" fmla="*/ 4336 w 6597770"/>
              <a:gd name="connsiteY7" fmla="*/ 4114800 h 6858000"/>
              <a:gd name="connsiteX8" fmla="*/ 0 w 6597770"/>
              <a:gd name="connsiteY8" fmla="*/ 4114800 h 6858000"/>
              <a:gd name="connsiteX9" fmla="*/ 0 w 6597770"/>
              <a:gd name="connsiteY9" fmla="*/ 3943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7770" h="6858000">
                <a:moveTo>
                  <a:pt x="0" y="0"/>
                </a:moveTo>
                <a:lnTo>
                  <a:pt x="2298700" y="0"/>
                </a:lnTo>
                <a:lnTo>
                  <a:pt x="6597770" y="0"/>
                </a:lnTo>
                <a:lnTo>
                  <a:pt x="6597770" y="6858000"/>
                </a:lnTo>
                <a:lnTo>
                  <a:pt x="1117642" y="6858000"/>
                </a:lnTo>
                <a:lnTo>
                  <a:pt x="1073941" y="6812300"/>
                </a:lnTo>
                <a:cubicBezTo>
                  <a:pt x="451006" y="6097489"/>
                  <a:pt x="56877" y="5178068"/>
                  <a:pt x="5685" y="4168168"/>
                </a:cubicBezTo>
                <a:lnTo>
                  <a:pt x="4336" y="4114800"/>
                </a:lnTo>
                <a:lnTo>
                  <a:pt x="0" y="4114800"/>
                </a:lnTo>
                <a:lnTo>
                  <a:pt x="0" y="3943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FD62FD6-7542-4A3E-9FAE-EDBB8B7155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368" y="1828802"/>
            <a:ext cx="3850063" cy="426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sub-heading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62C67E1E-6309-45E5-85D2-A12AFA1966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68" y="203200"/>
            <a:ext cx="3484303" cy="1625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EF74FF8-71EB-406B-BC11-CB79AED4C0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4366" y="4347558"/>
            <a:ext cx="4681336" cy="2067641"/>
          </a:xfrm>
        </p:spPr>
        <p:txBody>
          <a:bodyPr anchor="b">
            <a:normAutofit/>
          </a:bodyPr>
          <a:lstStyle>
            <a:lvl1pPr>
              <a:lnSpc>
                <a:spcPts val="2560"/>
              </a:lnSpc>
              <a:defRPr sz="1900">
                <a:solidFill>
                  <a:schemeClr val="bg1"/>
                </a:solidFill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991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4">
            <a:extLst>
              <a:ext uri="{FF2B5EF4-FFF2-40B4-BE49-F238E27FC236}">
                <a16:creationId xmlns:a16="http://schemas.microsoft.com/office/drawing/2014/main" id="{4A1A2A9B-F585-4989-B21E-C504486FC5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43052" y="1466850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" name="Object19">
            <a:extLst>
              <a:ext uri="{FF2B5EF4-FFF2-40B4-BE49-F238E27FC236}">
                <a16:creationId xmlns:a16="http://schemas.microsoft.com/office/drawing/2014/main" id="{38CE80FD-86E3-439A-B210-D12ECE1BE9C6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pic>
        <p:nvPicPr>
          <p:cNvPr id="4" name="Object 3" descr="preencoded.png">
            <a:extLst>
              <a:ext uri="{FF2B5EF4-FFF2-40B4-BE49-F238E27FC236}">
                <a16:creationId xmlns:a16="http://schemas.microsoft.com/office/drawing/2014/main" id="{052D8C6C-353E-408E-ABAD-F547E26B8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909" t="88000"/>
          <a:stretch/>
        </p:blipFill>
        <p:spPr>
          <a:xfrm>
            <a:off x="11205556" y="6035040"/>
            <a:ext cx="986444" cy="822960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332D0B78-DB6C-45F6-8283-B2CDD3091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203202"/>
            <a:ext cx="9242828" cy="81095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700">
                <a:solidFill>
                  <a:schemeClr val="accent2"/>
                </a:solidFill>
                <a:latin typeface="+mj-lt"/>
              </a:defRPr>
            </a:lvl1pPr>
            <a:lvl2pPr marL="457246" indent="0">
              <a:buNone/>
              <a:defRPr/>
            </a:lvl2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24" name="Picture Placeholder 34">
            <a:extLst>
              <a:ext uri="{FF2B5EF4-FFF2-40B4-BE49-F238E27FC236}">
                <a16:creationId xmlns:a16="http://schemas.microsoft.com/office/drawing/2014/main" id="{CDDB788B-F793-4E9D-B459-AFB8E3293F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43052" y="3991958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5" name="Picture Placeholder 34">
            <a:extLst>
              <a:ext uri="{FF2B5EF4-FFF2-40B4-BE49-F238E27FC236}">
                <a16:creationId xmlns:a16="http://schemas.microsoft.com/office/drawing/2014/main" id="{C081132B-16C4-4231-BA95-3240A8120BC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87802" y="1466850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19E838B2-8005-4B5B-8828-6FCC932C471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87802" y="3991958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1F6B5682-490D-4092-B93F-0733916BD71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32552" y="1466850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8" name="Picture Placeholder 34">
            <a:extLst>
              <a:ext uri="{FF2B5EF4-FFF2-40B4-BE49-F238E27FC236}">
                <a16:creationId xmlns:a16="http://schemas.microsoft.com/office/drawing/2014/main" id="{457B1171-606B-4285-80E5-BCBDCAC6217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32552" y="3991958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9" name="Picture Placeholder 34">
            <a:extLst>
              <a:ext uri="{FF2B5EF4-FFF2-40B4-BE49-F238E27FC236}">
                <a16:creationId xmlns:a16="http://schemas.microsoft.com/office/drawing/2014/main" id="{B8AEE346-402B-489B-B33D-19E1C0A521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77302" y="1466850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0" name="Picture Placeholder 34">
            <a:extLst>
              <a:ext uri="{FF2B5EF4-FFF2-40B4-BE49-F238E27FC236}">
                <a16:creationId xmlns:a16="http://schemas.microsoft.com/office/drawing/2014/main" id="{932371FA-E094-41BC-9EA0-4277FE1D20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77302" y="3991958"/>
            <a:ext cx="1482783" cy="1482783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EAAE746-E15A-48AD-B156-0C42620FEA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60210" y="3072606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99B911AD-AA45-4824-98C3-D8DE7FA703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0210" y="3290930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062B55F-7C5B-4F01-A8D3-F679DEFF99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92550" y="3076576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E81AC890-8889-457E-B0AF-6EF13DDE5F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92550" y="3294900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20FF3407-3040-4AE3-B20B-DF39873FA5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0015" y="3076576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2AFE12D9-B68B-4F80-8C8C-B340F4C56B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40015" y="3294900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419D0EB4-4F8A-43D2-BA48-B3B9E02C00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97408" y="3076576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B4E2A850-D7A5-42F8-B125-7413B53F83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97408" y="3294900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BC4875CF-A005-44A7-B5E1-B8F03EDE4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60210" y="5589734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41" name="Text Placeholder 31">
            <a:extLst>
              <a:ext uri="{FF2B5EF4-FFF2-40B4-BE49-F238E27FC236}">
                <a16:creationId xmlns:a16="http://schemas.microsoft.com/office/drawing/2014/main" id="{7503A8D7-4137-4A19-AFD7-9A3CA0A602E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60210" y="5808058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5F886547-FCC1-4741-A273-C35CD6C7E4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92550" y="5593702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CAF2FFFA-FAE0-4E97-B4E9-7FB3FEC9F0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92550" y="5812026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272653CF-C06A-4C87-B1B2-ADA829B271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40015" y="5593702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B8217069-11FD-498A-8D57-01C7EBF591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40015" y="5812026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  <p:sp>
        <p:nvSpPr>
          <p:cNvPr id="46" name="Text Placeholder 31">
            <a:extLst>
              <a:ext uri="{FF2B5EF4-FFF2-40B4-BE49-F238E27FC236}">
                <a16:creationId xmlns:a16="http://schemas.microsoft.com/office/drawing/2014/main" id="{3EC8566F-3BD0-47F7-B7C4-98821DC1CF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97408" y="5593702"/>
            <a:ext cx="1806692" cy="234950"/>
          </a:xfrm>
        </p:spPr>
        <p:txBody>
          <a:bodyPr>
            <a:normAutofit/>
          </a:bodyPr>
          <a:lstStyle>
            <a:lvl1pPr>
              <a:defRPr sz="1400"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  <a:endParaRPr lang="en-NZ" dirty="0"/>
          </a:p>
        </p:txBody>
      </p:sp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A37BCE01-83E1-4595-8CA9-D71B28DA7E2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97408" y="5812026"/>
            <a:ext cx="1806692" cy="23495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75830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632DB16D-E583-40B3-86F8-9EC84B269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22900" y="0"/>
            <a:ext cx="6769100" cy="6858000"/>
          </a:xfrm>
          <a:prstGeom prst="rect">
            <a:avLst/>
          </a:prstGeom>
        </p:spPr>
      </p:pic>
      <p:sp>
        <p:nvSpPr>
          <p:cNvPr id="14" name="Picture Placeholder 37">
            <a:extLst>
              <a:ext uri="{FF2B5EF4-FFF2-40B4-BE49-F238E27FC236}">
                <a16:creationId xmlns:a16="http://schemas.microsoft.com/office/drawing/2014/main" id="{2D0FA652-594D-4CA7-988B-149A847B5F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7054" y="1457114"/>
            <a:ext cx="3562565" cy="3562350"/>
          </a:xfrm>
          <a:custGeom>
            <a:avLst/>
            <a:gdLst>
              <a:gd name="connsiteX0" fmla="*/ 989049 w 1992948"/>
              <a:gd name="connsiteY0" fmla="*/ 0 h 1992828"/>
              <a:gd name="connsiteX1" fmla="*/ 1919518 w 1992948"/>
              <a:gd name="connsiteY1" fmla="*/ 0 h 1992828"/>
              <a:gd name="connsiteX2" fmla="*/ 1947308 w 1992948"/>
              <a:gd name="connsiteY2" fmla="*/ 5610 h 1992828"/>
              <a:gd name="connsiteX3" fmla="*/ 1987217 w 1992948"/>
              <a:gd name="connsiteY3" fmla="*/ 45520 h 1992828"/>
              <a:gd name="connsiteX4" fmla="*/ 1992948 w 1992948"/>
              <a:gd name="connsiteY4" fmla="*/ 73907 h 1992828"/>
              <a:gd name="connsiteX5" fmla="*/ 1992948 w 1992948"/>
              <a:gd name="connsiteY5" fmla="*/ 1025678 h 1992828"/>
              <a:gd name="connsiteX6" fmla="*/ 1991186 w 1992948"/>
              <a:gd name="connsiteY6" fmla="*/ 1034410 h 1992828"/>
              <a:gd name="connsiteX7" fmla="*/ 1987966 w 1992948"/>
              <a:gd name="connsiteY7" fmla="*/ 1098165 h 1992828"/>
              <a:gd name="connsiteX8" fmla="*/ 996556 w 1992948"/>
              <a:gd name="connsiteY8" fmla="*/ 1992828 h 1992828"/>
              <a:gd name="connsiteX9" fmla="*/ 0 w 1992948"/>
              <a:gd name="connsiteY9" fmla="*/ 996273 h 1992828"/>
              <a:gd name="connsiteX10" fmla="*/ 894663 w 1992948"/>
              <a:gd name="connsiteY10" fmla="*/ 4862 h 1992828"/>
              <a:gd name="connsiteX11" fmla="*/ 988415 w 1992948"/>
              <a:gd name="connsiteY11" fmla="*/ 128 h 19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948" h="1992828">
                <a:moveTo>
                  <a:pt x="989049" y="0"/>
                </a:moveTo>
                <a:lnTo>
                  <a:pt x="1919518" y="0"/>
                </a:lnTo>
                <a:lnTo>
                  <a:pt x="1947308" y="5610"/>
                </a:lnTo>
                <a:cubicBezTo>
                  <a:pt x="1965252" y="13200"/>
                  <a:pt x="1979627" y="27576"/>
                  <a:pt x="1987217" y="45520"/>
                </a:cubicBezTo>
                <a:lnTo>
                  <a:pt x="1992948" y="73907"/>
                </a:lnTo>
                <a:lnTo>
                  <a:pt x="1992948" y="1025678"/>
                </a:lnTo>
                <a:lnTo>
                  <a:pt x="1991186" y="1034410"/>
                </a:lnTo>
                <a:lnTo>
                  <a:pt x="1987966" y="1098165"/>
                </a:lnTo>
                <a:cubicBezTo>
                  <a:pt x="1936933" y="1600685"/>
                  <a:pt x="1512540" y="1992828"/>
                  <a:pt x="996556" y="1992828"/>
                </a:cubicBezTo>
                <a:cubicBezTo>
                  <a:pt x="446173" y="1992828"/>
                  <a:pt x="0" y="1546655"/>
                  <a:pt x="0" y="996273"/>
                </a:cubicBezTo>
                <a:cubicBezTo>
                  <a:pt x="0" y="480289"/>
                  <a:pt x="392144" y="55896"/>
                  <a:pt x="894663" y="4862"/>
                </a:cubicBezTo>
                <a:lnTo>
                  <a:pt x="988415" y="1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Insert Image. </a:t>
            </a:r>
            <a:br>
              <a:rPr lang="en-GB" dirty="0"/>
            </a:br>
            <a:r>
              <a:rPr lang="en-GB" dirty="0"/>
              <a:t>Delete smaller </a:t>
            </a:r>
            <a:br>
              <a:rPr lang="en-GB" dirty="0"/>
            </a:br>
            <a:r>
              <a:rPr lang="en-GB" dirty="0"/>
              <a:t>image if only one.</a:t>
            </a:r>
            <a:endParaRPr lang="en-NZ" dirty="0"/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4E638D25-E6FB-4275-B0AB-8A2C8EAC3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909" t="88970"/>
          <a:stretch/>
        </p:blipFill>
        <p:spPr>
          <a:xfrm>
            <a:off x="11205556" y="6101542"/>
            <a:ext cx="986444" cy="756458"/>
          </a:xfrm>
          <a:prstGeom prst="rect">
            <a:avLst/>
          </a:prstGeom>
        </p:spPr>
      </p:pic>
      <p:sp>
        <p:nvSpPr>
          <p:cNvPr id="13" name="Object19">
            <a:extLst>
              <a:ext uri="{FF2B5EF4-FFF2-40B4-BE49-F238E27FC236}">
                <a16:creationId xmlns:a16="http://schemas.microsoft.com/office/drawing/2014/main" id="{0E89ED13-606C-4FB0-8662-7A54FE050420}"/>
              </a:ext>
            </a:extLst>
          </p:cNvPr>
          <p:cNvSpPr/>
          <p:nvPr/>
        </p:nvSpPr>
        <p:spPr>
          <a:xfrm>
            <a:off x="10979150" y="203200"/>
            <a:ext cx="742950" cy="14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kern="0" spc="-50" dirty="0">
                <a:solidFill>
                  <a:srgbClr val="A4A2B3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aeroqual.com</a:t>
            </a:r>
            <a:endParaRPr lang="en-US" sz="9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8177054-C3F6-4084-952E-1A053427E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3088" y="2155693"/>
            <a:ext cx="4135437" cy="41931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  <a:latin typeface="Graphik Medium" panose="020B0603030202060203" pitchFamily="34" charset="0"/>
              </a:defRPr>
            </a:lvl1pPr>
          </a:lstStyle>
          <a:p>
            <a:pPr lvl="0"/>
            <a:r>
              <a:rPr lang="en-US" dirty="0"/>
              <a:t>Full Name</a:t>
            </a:r>
            <a:endParaRPr lang="en-NZ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2143CDE-6D79-4C2C-B1D1-D4F6C0BB05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23088" y="2673305"/>
            <a:ext cx="4135438" cy="31754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AE159-951A-461C-9036-3FDB5FBC5F4D}"/>
              </a:ext>
            </a:extLst>
          </p:cNvPr>
          <p:cNvSpPr txBox="1"/>
          <p:nvPr/>
        </p:nvSpPr>
        <p:spPr>
          <a:xfrm>
            <a:off x="6923088" y="3148886"/>
            <a:ext cx="820738" cy="1252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700" dirty="0">
                <a:solidFill>
                  <a:schemeClr val="bg1"/>
                </a:solidFill>
                <a:latin typeface="Graphik Medium" panose="020B0603030202060203" pitchFamily="34" charset="0"/>
              </a:rPr>
              <a:t>M: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chemeClr val="bg1"/>
                </a:solidFill>
                <a:latin typeface="Graphik Medium" panose="020B0603030202060203" pitchFamily="34" charset="0"/>
              </a:rPr>
              <a:t>E:</a:t>
            </a:r>
            <a:endParaRPr lang="en-NZ" sz="2700" dirty="0">
              <a:solidFill>
                <a:schemeClr val="bg1"/>
              </a:solidFill>
              <a:latin typeface="Graphik Medium" panose="020B0603030202060203" pitchFamily="34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28A3401A-C233-42CB-A0A4-1887AD7584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33458" y="3263649"/>
            <a:ext cx="3725067" cy="31754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phone number</a:t>
            </a:r>
            <a:endParaRPr lang="en-NZ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714BA34-EA91-4B45-BDDF-F9448A637B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33458" y="3695959"/>
            <a:ext cx="3725067" cy="31754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email address</a:t>
            </a:r>
            <a:endParaRPr lang="en-NZ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7DB4C0-9086-4938-8549-C4C5E5220500}"/>
              </a:ext>
            </a:extLst>
          </p:cNvPr>
          <p:cNvSpPr txBox="1"/>
          <p:nvPr/>
        </p:nvSpPr>
        <p:spPr>
          <a:xfrm>
            <a:off x="6923088" y="4013506"/>
            <a:ext cx="2563814" cy="1252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700" dirty="0">
                <a:solidFill>
                  <a:schemeClr val="bg1"/>
                </a:solidFill>
                <a:latin typeface="Graphik Medium" panose="020B0603030202060203" pitchFamily="34" charset="0"/>
              </a:rPr>
              <a:t>www.aeroqual.com</a:t>
            </a:r>
            <a:endParaRPr lang="en-NZ" sz="2700" dirty="0">
              <a:solidFill>
                <a:schemeClr val="bg1"/>
              </a:solidFill>
              <a:latin typeface="Graphik Medium" panose="020B06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2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AD09B-30F2-4FA5-A2A0-E48DA16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E9544-80A6-4A72-ABDF-4598BC3A5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52EA8-DB1A-4878-8DB6-DB2E9F2EC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FB4F-300E-4CAE-BFEA-FB02913B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C378A-B5CC-4098-9A2E-907F59EB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27E97-DD02-4070-9787-9228067F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0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C69D18-D1DF-4BBA-82F2-7BF7D4139D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 sz="2700" dirty="0"/>
          </a:p>
        </p:txBody>
      </p:sp>
      <p:pic>
        <p:nvPicPr>
          <p:cNvPr id="6" name="Object 1" descr="preencoded.png">
            <a:extLst>
              <a:ext uri="{FF2B5EF4-FFF2-40B4-BE49-F238E27FC236}">
                <a16:creationId xmlns:a16="http://schemas.microsoft.com/office/drawing/2014/main" id="{2F243E57-B9FA-4B79-85E7-4DEC08AF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5150" y="0"/>
            <a:ext cx="11626850" cy="6858000"/>
          </a:xfrm>
          <a:prstGeom prst="rect">
            <a:avLst/>
          </a:prstGeom>
        </p:spPr>
      </p:pic>
      <p:pic>
        <p:nvPicPr>
          <p:cNvPr id="7" name="Object 2" descr="preencoded.png">
            <a:extLst>
              <a:ext uri="{FF2B5EF4-FFF2-40B4-BE49-F238E27FC236}">
                <a16:creationId xmlns:a16="http://schemas.microsoft.com/office/drawing/2014/main" id="{44B5B1C9-2F78-4AA0-831E-EC3652C8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1010900" cy="6858000"/>
          </a:xfrm>
          <a:prstGeom prst="rect">
            <a:avLst/>
          </a:prstGeom>
        </p:spPr>
      </p:pic>
      <p:pic>
        <p:nvPicPr>
          <p:cNvPr id="8" name="Object 3" descr="preencoded.png">
            <a:extLst>
              <a:ext uri="{FF2B5EF4-FFF2-40B4-BE49-F238E27FC236}">
                <a16:creationId xmlns:a16="http://schemas.microsoft.com/office/drawing/2014/main" id="{26DC76D0-B834-4246-AE6A-76833B00F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8591550" cy="6858000"/>
          </a:xfrm>
          <a:prstGeom prst="rect">
            <a:avLst/>
          </a:prstGeom>
        </p:spPr>
      </p:pic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62557946-8D0C-44A3-9372-8420E62A93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bject7">
            <a:extLst>
              <a:ext uri="{FF2B5EF4-FFF2-40B4-BE49-F238E27FC236}">
                <a16:creationId xmlns:a16="http://schemas.microsoft.com/office/drawing/2014/main" id="{B5F8A270-471F-4CBD-AD51-6B6D391E46F0}"/>
              </a:ext>
            </a:extLst>
          </p:cNvPr>
          <p:cNvSpPr/>
          <p:nvPr/>
        </p:nvSpPr>
        <p:spPr>
          <a:xfrm>
            <a:off x="4502150" y="3917950"/>
            <a:ext cx="3200400" cy="292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20"/>
              </a:lnSpc>
            </a:pPr>
            <a:r>
              <a:rPr lang="en-US" sz="1600" dirty="0">
                <a:solidFill>
                  <a:srgbClr val="FFFFFF"/>
                </a:solidFill>
                <a:latin typeface="Graphik Regular" pitchFamily="34" charset="0"/>
                <a:ea typeface="Graphik Regular" pitchFamily="34" charset="-122"/>
                <a:cs typeface="Graphik Regular" pitchFamily="34" charset="-120"/>
              </a:rPr>
              <a:t>www.aeroqual.com</a:t>
            </a:r>
            <a:endParaRPr lang="en-US" sz="1600" dirty="0"/>
          </a:p>
        </p:txBody>
      </p:sp>
      <p:pic>
        <p:nvPicPr>
          <p:cNvPr id="10" name="Object 6" descr="preencoded.png">
            <a:extLst>
              <a:ext uri="{FF2B5EF4-FFF2-40B4-BE49-F238E27FC236}">
                <a16:creationId xmlns:a16="http://schemas.microsoft.com/office/drawing/2014/main" id="{B3694363-56C3-422B-B7E5-070EC3AD7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98900" y="2654300"/>
            <a:ext cx="4394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59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ceholder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F92A8226-F470-4DCD-9132-0CD9B5C718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89227" y="2907270"/>
            <a:ext cx="1704975" cy="1704975"/>
          </a:xfrm>
          <a:custGeom>
            <a:avLst/>
            <a:gdLst>
              <a:gd name="connsiteX0" fmla="*/ 73478 w 1992313"/>
              <a:gd name="connsiteY0" fmla="*/ 0 h 1992313"/>
              <a:gd name="connsiteX1" fmla="*/ 1003940 w 1992313"/>
              <a:gd name="connsiteY1" fmla="*/ 0 h 1992313"/>
              <a:gd name="connsiteX2" fmla="*/ 1004574 w 1992313"/>
              <a:gd name="connsiteY2" fmla="*/ 128 h 1992313"/>
              <a:gd name="connsiteX3" fmla="*/ 1098330 w 1992313"/>
              <a:gd name="connsiteY3" fmla="*/ 4862 h 1992313"/>
              <a:gd name="connsiteX4" fmla="*/ 1988467 w 1992313"/>
              <a:gd name="connsiteY4" fmla="*/ 900668 h 1992313"/>
              <a:gd name="connsiteX5" fmla="*/ 1992313 w 1992313"/>
              <a:gd name="connsiteY5" fmla="*/ 981911 h 1992313"/>
              <a:gd name="connsiteX6" fmla="*/ 1992313 w 1992313"/>
              <a:gd name="connsiteY6" fmla="*/ 1009739 h 1992313"/>
              <a:gd name="connsiteX7" fmla="*/ 1987848 w 1992313"/>
              <a:gd name="connsiteY7" fmla="*/ 1098165 h 1992313"/>
              <a:gd name="connsiteX8" fmla="*/ 1098330 w 1992313"/>
              <a:gd name="connsiteY8" fmla="*/ 1987683 h 1992313"/>
              <a:gd name="connsiteX9" fmla="*/ 1006637 w 1992313"/>
              <a:gd name="connsiteY9" fmla="*/ 1992313 h 1992313"/>
              <a:gd name="connsiteX10" fmla="*/ 985560 w 1992313"/>
              <a:gd name="connsiteY10" fmla="*/ 1992313 h 1992313"/>
              <a:gd name="connsiteX11" fmla="*/ 900833 w 1992313"/>
              <a:gd name="connsiteY11" fmla="*/ 1988302 h 1992313"/>
              <a:gd name="connsiteX12" fmla="*/ 5027 w 1992313"/>
              <a:gd name="connsiteY12" fmla="*/ 1098165 h 1992313"/>
              <a:gd name="connsiteX13" fmla="*/ 1808 w 1992313"/>
              <a:gd name="connsiteY13" fmla="*/ 1034416 h 1992313"/>
              <a:gd name="connsiteX14" fmla="*/ 0 w 1992313"/>
              <a:gd name="connsiteY14" fmla="*/ 1025460 h 1992313"/>
              <a:gd name="connsiteX15" fmla="*/ 0 w 1992313"/>
              <a:gd name="connsiteY15" fmla="*/ 74127 h 1992313"/>
              <a:gd name="connsiteX16" fmla="*/ 5775 w 1992313"/>
              <a:gd name="connsiteY16" fmla="*/ 45521 h 1992313"/>
              <a:gd name="connsiteX17" fmla="*/ 45685 w 1992313"/>
              <a:gd name="connsiteY17" fmla="*/ 5611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73478" y="0"/>
                </a:moveTo>
                <a:lnTo>
                  <a:pt x="1003940" y="0"/>
                </a:lnTo>
                <a:lnTo>
                  <a:pt x="1004574" y="128"/>
                </a:lnTo>
                <a:lnTo>
                  <a:pt x="1098330" y="4862"/>
                </a:lnTo>
                <a:cubicBezTo>
                  <a:pt x="1569441" y="52707"/>
                  <a:pt x="1943544" y="428698"/>
                  <a:pt x="1988467" y="900668"/>
                </a:cubicBezTo>
                <a:lnTo>
                  <a:pt x="1992313" y="981911"/>
                </a:lnTo>
                <a:lnTo>
                  <a:pt x="1992313" y="1009739"/>
                </a:lnTo>
                <a:lnTo>
                  <a:pt x="1987848" y="1098165"/>
                </a:lnTo>
                <a:cubicBezTo>
                  <a:pt x="1940217" y="1567183"/>
                  <a:pt x="1567348" y="1940052"/>
                  <a:pt x="1098330" y="1987683"/>
                </a:cubicBezTo>
                <a:lnTo>
                  <a:pt x="1006637" y="1992313"/>
                </a:lnTo>
                <a:lnTo>
                  <a:pt x="985560" y="1992313"/>
                </a:lnTo>
                <a:lnTo>
                  <a:pt x="900833" y="1988302"/>
                </a:lnTo>
                <a:cubicBezTo>
                  <a:pt x="428863" y="1943379"/>
                  <a:pt x="52872" y="1569277"/>
                  <a:pt x="5027" y="1098165"/>
                </a:cubicBezTo>
                <a:lnTo>
                  <a:pt x="1808" y="1034416"/>
                </a:lnTo>
                <a:lnTo>
                  <a:pt x="0" y="1025460"/>
                </a:lnTo>
                <a:lnTo>
                  <a:pt x="0" y="74127"/>
                </a:lnTo>
                <a:lnTo>
                  <a:pt x="5775" y="45521"/>
                </a:lnTo>
                <a:cubicBezTo>
                  <a:pt x="13365" y="27576"/>
                  <a:pt x="27741" y="13201"/>
                  <a:pt x="45685" y="561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7CFB9F3-EE8B-49BD-B556-5BE11837A8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4067" y="2907268"/>
            <a:ext cx="1705519" cy="1705416"/>
          </a:xfrm>
          <a:custGeom>
            <a:avLst/>
            <a:gdLst>
              <a:gd name="connsiteX0" fmla="*/ 989049 w 1992948"/>
              <a:gd name="connsiteY0" fmla="*/ 0 h 1992828"/>
              <a:gd name="connsiteX1" fmla="*/ 1919518 w 1992948"/>
              <a:gd name="connsiteY1" fmla="*/ 0 h 1992828"/>
              <a:gd name="connsiteX2" fmla="*/ 1947308 w 1992948"/>
              <a:gd name="connsiteY2" fmla="*/ 5610 h 1992828"/>
              <a:gd name="connsiteX3" fmla="*/ 1987217 w 1992948"/>
              <a:gd name="connsiteY3" fmla="*/ 45520 h 1992828"/>
              <a:gd name="connsiteX4" fmla="*/ 1992948 w 1992948"/>
              <a:gd name="connsiteY4" fmla="*/ 73907 h 1992828"/>
              <a:gd name="connsiteX5" fmla="*/ 1992948 w 1992948"/>
              <a:gd name="connsiteY5" fmla="*/ 1025678 h 1992828"/>
              <a:gd name="connsiteX6" fmla="*/ 1991186 w 1992948"/>
              <a:gd name="connsiteY6" fmla="*/ 1034410 h 1992828"/>
              <a:gd name="connsiteX7" fmla="*/ 1987966 w 1992948"/>
              <a:gd name="connsiteY7" fmla="*/ 1098165 h 1992828"/>
              <a:gd name="connsiteX8" fmla="*/ 996556 w 1992948"/>
              <a:gd name="connsiteY8" fmla="*/ 1992828 h 1992828"/>
              <a:gd name="connsiteX9" fmla="*/ 0 w 1992948"/>
              <a:gd name="connsiteY9" fmla="*/ 996273 h 1992828"/>
              <a:gd name="connsiteX10" fmla="*/ 894663 w 1992948"/>
              <a:gd name="connsiteY10" fmla="*/ 4862 h 1992828"/>
              <a:gd name="connsiteX11" fmla="*/ 988415 w 1992948"/>
              <a:gd name="connsiteY11" fmla="*/ 128 h 19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948" h="1992828">
                <a:moveTo>
                  <a:pt x="989049" y="0"/>
                </a:moveTo>
                <a:lnTo>
                  <a:pt x="1919518" y="0"/>
                </a:lnTo>
                <a:lnTo>
                  <a:pt x="1947308" y="5610"/>
                </a:lnTo>
                <a:cubicBezTo>
                  <a:pt x="1965252" y="13200"/>
                  <a:pt x="1979627" y="27576"/>
                  <a:pt x="1987217" y="45520"/>
                </a:cubicBezTo>
                <a:lnTo>
                  <a:pt x="1992948" y="73907"/>
                </a:lnTo>
                <a:lnTo>
                  <a:pt x="1992948" y="1025678"/>
                </a:lnTo>
                <a:lnTo>
                  <a:pt x="1991186" y="1034410"/>
                </a:lnTo>
                <a:lnTo>
                  <a:pt x="1987966" y="1098165"/>
                </a:lnTo>
                <a:cubicBezTo>
                  <a:pt x="1936933" y="1600685"/>
                  <a:pt x="1512540" y="1992828"/>
                  <a:pt x="996556" y="1992828"/>
                </a:cubicBezTo>
                <a:cubicBezTo>
                  <a:pt x="446173" y="1992828"/>
                  <a:pt x="0" y="1546655"/>
                  <a:pt x="0" y="996273"/>
                </a:cubicBezTo>
                <a:cubicBezTo>
                  <a:pt x="0" y="480289"/>
                  <a:pt x="392144" y="55896"/>
                  <a:pt x="894663" y="4862"/>
                </a:cubicBezTo>
                <a:lnTo>
                  <a:pt x="988415" y="1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Insert Image   </a:t>
            </a:r>
            <a:endParaRPr lang="en-NZ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D3C055-488B-440E-BAEE-C068733A3A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89227" y="952501"/>
            <a:ext cx="1704975" cy="1704975"/>
          </a:xfrm>
          <a:custGeom>
            <a:avLst/>
            <a:gdLst>
              <a:gd name="connsiteX0" fmla="*/ 986997 w 1992313"/>
              <a:gd name="connsiteY0" fmla="*/ 0 h 1992313"/>
              <a:gd name="connsiteX1" fmla="*/ 1005290 w 1992313"/>
              <a:gd name="connsiteY1" fmla="*/ 0 h 1992313"/>
              <a:gd name="connsiteX2" fmla="*/ 1098330 w 1992313"/>
              <a:gd name="connsiteY2" fmla="*/ 4698 h 1992313"/>
              <a:gd name="connsiteX3" fmla="*/ 1987848 w 1992313"/>
              <a:gd name="connsiteY3" fmla="*/ 894217 h 1992313"/>
              <a:gd name="connsiteX4" fmla="*/ 1992313 w 1992313"/>
              <a:gd name="connsiteY4" fmla="*/ 982642 h 1992313"/>
              <a:gd name="connsiteX5" fmla="*/ 1992313 w 1992313"/>
              <a:gd name="connsiteY5" fmla="*/ 1010471 h 1992313"/>
              <a:gd name="connsiteX6" fmla="*/ 1988467 w 1992313"/>
              <a:gd name="connsiteY6" fmla="*/ 1091713 h 1992313"/>
              <a:gd name="connsiteX7" fmla="*/ 1098330 w 1992313"/>
              <a:gd name="connsiteY7" fmla="*/ 1987519 h 1992313"/>
              <a:gd name="connsiteX8" fmla="*/ 1004574 w 1992313"/>
              <a:gd name="connsiteY8" fmla="*/ 1992253 h 1992313"/>
              <a:gd name="connsiteX9" fmla="*/ 1004277 w 1992313"/>
              <a:gd name="connsiteY9" fmla="*/ 1992313 h 1992313"/>
              <a:gd name="connsiteX10" fmla="*/ 73141 w 1992313"/>
              <a:gd name="connsiteY10" fmla="*/ 1992313 h 1992313"/>
              <a:gd name="connsiteX11" fmla="*/ 45685 w 1992313"/>
              <a:gd name="connsiteY11" fmla="*/ 1986770 h 1992313"/>
              <a:gd name="connsiteX12" fmla="*/ 5775 w 1992313"/>
              <a:gd name="connsiteY12" fmla="*/ 1946861 h 1992313"/>
              <a:gd name="connsiteX13" fmla="*/ 0 w 1992313"/>
              <a:gd name="connsiteY13" fmla="*/ 1918254 h 1992313"/>
              <a:gd name="connsiteX14" fmla="*/ 0 w 1992313"/>
              <a:gd name="connsiteY14" fmla="*/ 966922 h 1992313"/>
              <a:gd name="connsiteX15" fmla="*/ 1808 w 1992313"/>
              <a:gd name="connsiteY15" fmla="*/ 957966 h 1992313"/>
              <a:gd name="connsiteX16" fmla="*/ 5027 w 1992313"/>
              <a:gd name="connsiteY16" fmla="*/ 894216 h 1992313"/>
              <a:gd name="connsiteX17" fmla="*/ 900833 w 1992313"/>
              <a:gd name="connsiteY17" fmla="*/ 4080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6997" y="0"/>
                </a:moveTo>
                <a:lnTo>
                  <a:pt x="1005290" y="0"/>
                </a:lnTo>
                <a:lnTo>
                  <a:pt x="1098330" y="4698"/>
                </a:lnTo>
                <a:cubicBezTo>
                  <a:pt x="1567348" y="52329"/>
                  <a:pt x="1940217" y="425198"/>
                  <a:pt x="1987848" y="894217"/>
                </a:cubicBezTo>
                <a:lnTo>
                  <a:pt x="1992313" y="982642"/>
                </a:lnTo>
                <a:lnTo>
                  <a:pt x="1992313" y="1010471"/>
                </a:lnTo>
                <a:lnTo>
                  <a:pt x="1988467" y="1091713"/>
                </a:lnTo>
                <a:cubicBezTo>
                  <a:pt x="1943544" y="1563683"/>
                  <a:pt x="1569441" y="1939675"/>
                  <a:pt x="1098330" y="1987519"/>
                </a:cubicBezTo>
                <a:lnTo>
                  <a:pt x="1004574" y="1992253"/>
                </a:lnTo>
                <a:lnTo>
                  <a:pt x="1004277" y="1992313"/>
                </a:lnTo>
                <a:lnTo>
                  <a:pt x="73141" y="1992313"/>
                </a:lnTo>
                <a:lnTo>
                  <a:pt x="45685" y="1986770"/>
                </a:lnTo>
                <a:cubicBezTo>
                  <a:pt x="27741" y="1979180"/>
                  <a:pt x="13365" y="1964805"/>
                  <a:pt x="5775" y="1946861"/>
                </a:cubicBezTo>
                <a:lnTo>
                  <a:pt x="0" y="1918254"/>
                </a:lnTo>
                <a:lnTo>
                  <a:pt x="0" y="966922"/>
                </a:lnTo>
                <a:lnTo>
                  <a:pt x="1808" y="957966"/>
                </a:lnTo>
                <a:lnTo>
                  <a:pt x="5027" y="894216"/>
                </a:lnTo>
                <a:cubicBezTo>
                  <a:pt x="52872" y="423105"/>
                  <a:pt x="428863" y="49002"/>
                  <a:pt x="900833" y="408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A003A99-E0DA-4F81-B7F5-A838C42A29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4702" y="952502"/>
            <a:ext cx="1704975" cy="1704975"/>
          </a:xfrm>
          <a:custGeom>
            <a:avLst/>
            <a:gdLst>
              <a:gd name="connsiteX0" fmla="*/ 987068 w 1992313"/>
              <a:gd name="connsiteY0" fmla="*/ 0 h 1992313"/>
              <a:gd name="connsiteX1" fmla="*/ 1005362 w 1992313"/>
              <a:gd name="connsiteY1" fmla="*/ 0 h 1992313"/>
              <a:gd name="connsiteX2" fmla="*/ 1091525 w 1992313"/>
              <a:gd name="connsiteY2" fmla="*/ 4080 h 1992313"/>
              <a:gd name="connsiteX3" fmla="*/ 1987331 w 1992313"/>
              <a:gd name="connsiteY3" fmla="*/ 894216 h 1992313"/>
              <a:gd name="connsiteX4" fmla="*/ 1990550 w 1992313"/>
              <a:gd name="connsiteY4" fmla="*/ 957970 h 1992313"/>
              <a:gd name="connsiteX5" fmla="*/ 1992313 w 1992313"/>
              <a:gd name="connsiteY5" fmla="*/ 966702 h 1992313"/>
              <a:gd name="connsiteX6" fmla="*/ 1992313 w 1992313"/>
              <a:gd name="connsiteY6" fmla="*/ 1918473 h 1992313"/>
              <a:gd name="connsiteX7" fmla="*/ 1986582 w 1992313"/>
              <a:gd name="connsiteY7" fmla="*/ 1946861 h 1992313"/>
              <a:gd name="connsiteX8" fmla="*/ 1946673 w 1992313"/>
              <a:gd name="connsiteY8" fmla="*/ 1986770 h 1992313"/>
              <a:gd name="connsiteX9" fmla="*/ 1919216 w 1992313"/>
              <a:gd name="connsiteY9" fmla="*/ 1992313 h 1992313"/>
              <a:gd name="connsiteX10" fmla="*/ 988081 w 1992313"/>
              <a:gd name="connsiteY10" fmla="*/ 1992313 h 1992313"/>
              <a:gd name="connsiteX11" fmla="*/ 987784 w 1992313"/>
              <a:gd name="connsiteY11" fmla="*/ 1992253 h 1992313"/>
              <a:gd name="connsiteX12" fmla="*/ 894028 w 1992313"/>
              <a:gd name="connsiteY12" fmla="*/ 1987519 h 1992313"/>
              <a:gd name="connsiteX13" fmla="*/ 3892 w 1992313"/>
              <a:gd name="connsiteY13" fmla="*/ 1091713 h 1992313"/>
              <a:gd name="connsiteX14" fmla="*/ 0 w 1992313"/>
              <a:gd name="connsiteY14" fmla="*/ 1009520 h 1992313"/>
              <a:gd name="connsiteX15" fmla="*/ 0 w 1992313"/>
              <a:gd name="connsiteY15" fmla="*/ 983534 h 1992313"/>
              <a:gd name="connsiteX16" fmla="*/ 4510 w 1992313"/>
              <a:gd name="connsiteY16" fmla="*/ 894217 h 1992313"/>
              <a:gd name="connsiteX17" fmla="*/ 894028 w 1992313"/>
              <a:gd name="connsiteY17" fmla="*/ 4698 h 199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92313" h="1992313">
                <a:moveTo>
                  <a:pt x="987068" y="0"/>
                </a:moveTo>
                <a:lnTo>
                  <a:pt x="1005362" y="0"/>
                </a:lnTo>
                <a:lnTo>
                  <a:pt x="1091525" y="4080"/>
                </a:lnTo>
                <a:cubicBezTo>
                  <a:pt x="1563495" y="49002"/>
                  <a:pt x="1939487" y="423105"/>
                  <a:pt x="1987331" y="894216"/>
                </a:cubicBezTo>
                <a:lnTo>
                  <a:pt x="1990550" y="957970"/>
                </a:lnTo>
                <a:lnTo>
                  <a:pt x="1992313" y="966702"/>
                </a:lnTo>
                <a:lnTo>
                  <a:pt x="1992313" y="1918473"/>
                </a:lnTo>
                <a:lnTo>
                  <a:pt x="1986582" y="1946861"/>
                </a:lnTo>
                <a:cubicBezTo>
                  <a:pt x="1978992" y="1964805"/>
                  <a:pt x="1964617" y="1979180"/>
                  <a:pt x="1946673" y="1986770"/>
                </a:cubicBezTo>
                <a:lnTo>
                  <a:pt x="1919216" y="1992313"/>
                </a:lnTo>
                <a:lnTo>
                  <a:pt x="988081" y="1992313"/>
                </a:lnTo>
                <a:lnTo>
                  <a:pt x="987784" y="1992253"/>
                </a:lnTo>
                <a:lnTo>
                  <a:pt x="894028" y="1987519"/>
                </a:lnTo>
                <a:cubicBezTo>
                  <a:pt x="422916" y="1939675"/>
                  <a:pt x="48814" y="1563683"/>
                  <a:pt x="3892" y="1091713"/>
                </a:cubicBezTo>
                <a:lnTo>
                  <a:pt x="0" y="1009520"/>
                </a:lnTo>
                <a:lnTo>
                  <a:pt x="0" y="983534"/>
                </a:lnTo>
                <a:lnTo>
                  <a:pt x="4510" y="894217"/>
                </a:lnTo>
                <a:cubicBezTo>
                  <a:pt x="52141" y="425198"/>
                  <a:pt x="425010" y="52329"/>
                  <a:pt x="894028" y="469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Insert image</a:t>
            </a:r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74FA4-2A26-4F3E-A304-BA9835640A77}"/>
              </a:ext>
            </a:extLst>
          </p:cNvPr>
          <p:cNvSpPr txBox="1"/>
          <p:nvPr/>
        </p:nvSpPr>
        <p:spPr>
          <a:xfrm>
            <a:off x="774067" y="314326"/>
            <a:ext cx="3620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/>
              <a:t>Petal Image Placeholders</a:t>
            </a:r>
            <a:endParaRPr lang="en-NZ" sz="2700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9EE6A78-BD06-41DA-BDE8-72CEB5642118}"/>
              </a:ext>
            </a:extLst>
          </p:cNvPr>
          <p:cNvGrpSpPr/>
          <p:nvPr/>
        </p:nvGrpSpPr>
        <p:grpSpPr>
          <a:xfrm>
            <a:off x="5323689" y="1914142"/>
            <a:ext cx="348444" cy="547129"/>
            <a:chOff x="3242110" y="1516894"/>
            <a:chExt cx="370371" cy="581559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765FD5F-F7B7-42F5-A2E9-D27A01AA076E}"/>
                </a:ext>
              </a:extLst>
            </p:cNvPr>
            <p:cNvSpPr/>
            <p:nvPr/>
          </p:nvSpPr>
          <p:spPr>
            <a:xfrm>
              <a:off x="3242110" y="1516894"/>
              <a:ext cx="370371" cy="370371"/>
            </a:xfrm>
            <a:custGeom>
              <a:avLst/>
              <a:gdLst>
                <a:gd name="connsiteX0" fmla="*/ 370371 w 370371"/>
                <a:gd name="connsiteY0" fmla="*/ 185186 h 370371"/>
                <a:gd name="connsiteX1" fmla="*/ 185186 w 370371"/>
                <a:gd name="connsiteY1" fmla="*/ 370371 h 370371"/>
                <a:gd name="connsiteX2" fmla="*/ 0 w 370371"/>
                <a:gd name="connsiteY2" fmla="*/ 185186 h 370371"/>
                <a:gd name="connsiteX3" fmla="*/ 185186 w 370371"/>
                <a:gd name="connsiteY3" fmla="*/ 0 h 370371"/>
                <a:gd name="connsiteX4" fmla="*/ 370371 w 370371"/>
                <a:gd name="connsiteY4" fmla="*/ 185186 h 37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371" h="370371">
                  <a:moveTo>
                    <a:pt x="370371" y="185186"/>
                  </a:moveTo>
                  <a:cubicBezTo>
                    <a:pt x="370371" y="287461"/>
                    <a:pt x="287461" y="370371"/>
                    <a:pt x="185186" y="370371"/>
                  </a:cubicBezTo>
                  <a:cubicBezTo>
                    <a:pt x="82910" y="370371"/>
                    <a:pt x="0" y="287461"/>
                    <a:pt x="0" y="185186"/>
                  </a:cubicBezTo>
                  <a:cubicBezTo>
                    <a:pt x="0" y="82910"/>
                    <a:pt x="82910" y="0"/>
                    <a:pt x="185186" y="0"/>
                  </a:cubicBezTo>
                  <a:cubicBezTo>
                    <a:pt x="287461" y="0"/>
                    <a:pt x="370371" y="82910"/>
                    <a:pt x="370371" y="185186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8B735B6-A2F0-46DF-B8B8-77082612978F}"/>
                </a:ext>
              </a:extLst>
            </p:cNvPr>
            <p:cNvSpPr/>
            <p:nvPr/>
          </p:nvSpPr>
          <p:spPr>
            <a:xfrm>
              <a:off x="3294748" y="1857458"/>
              <a:ext cx="264460" cy="240995"/>
            </a:xfrm>
            <a:custGeom>
              <a:avLst/>
              <a:gdLst>
                <a:gd name="connsiteX0" fmla="*/ 32344 w 264460"/>
                <a:gd name="connsiteY0" fmla="*/ 0 h 240995"/>
                <a:gd name="connsiteX1" fmla="*/ 0 w 264460"/>
                <a:gd name="connsiteY1" fmla="*/ 240995 h 240995"/>
                <a:gd name="connsiteX2" fmla="*/ 132547 w 264460"/>
                <a:gd name="connsiteY2" fmla="*/ 161720 h 240995"/>
                <a:gd name="connsiteX3" fmla="*/ 264460 w 264460"/>
                <a:gd name="connsiteY3" fmla="*/ 240995 h 240995"/>
                <a:gd name="connsiteX4" fmla="*/ 232116 w 264460"/>
                <a:gd name="connsiteY4" fmla="*/ 0 h 2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60" h="240995">
                  <a:moveTo>
                    <a:pt x="32344" y="0"/>
                  </a:moveTo>
                  <a:lnTo>
                    <a:pt x="0" y="240995"/>
                  </a:lnTo>
                  <a:lnTo>
                    <a:pt x="132547" y="161720"/>
                  </a:lnTo>
                  <a:lnTo>
                    <a:pt x="264460" y="240995"/>
                  </a:lnTo>
                  <a:lnTo>
                    <a:pt x="232116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2ADD59D-87B3-4520-93D3-4E8B7BFEBBD6}"/>
                </a:ext>
              </a:extLst>
            </p:cNvPr>
            <p:cNvSpPr/>
            <p:nvPr/>
          </p:nvSpPr>
          <p:spPr>
            <a:xfrm>
              <a:off x="3353729" y="1648807"/>
              <a:ext cx="158549" cy="105910"/>
            </a:xfrm>
            <a:custGeom>
              <a:avLst/>
              <a:gdLst>
                <a:gd name="connsiteX0" fmla="*/ 0 w 158549"/>
                <a:gd name="connsiteY0" fmla="*/ 53273 h 105910"/>
                <a:gd name="connsiteX1" fmla="*/ 52638 w 158549"/>
                <a:gd name="connsiteY1" fmla="*/ 105911 h 105910"/>
                <a:gd name="connsiteX2" fmla="*/ 158549 w 158549"/>
                <a:gd name="connsiteY2" fmla="*/ 0 h 1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49" h="105910">
                  <a:moveTo>
                    <a:pt x="0" y="53273"/>
                  </a:moveTo>
                  <a:lnTo>
                    <a:pt x="52638" y="105911"/>
                  </a:lnTo>
                  <a:lnTo>
                    <a:pt x="158549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C1165EA-3AE5-4826-B23F-55F721B29D33}"/>
              </a:ext>
            </a:extLst>
          </p:cNvPr>
          <p:cNvGrpSpPr/>
          <p:nvPr/>
        </p:nvGrpSpPr>
        <p:grpSpPr>
          <a:xfrm>
            <a:off x="5219278" y="1186226"/>
            <a:ext cx="532063" cy="556078"/>
            <a:chOff x="3131126" y="743173"/>
            <a:chExt cx="565545" cy="591071"/>
          </a:xfrm>
        </p:grpSpPr>
        <p:grpSp>
          <p:nvGrpSpPr>
            <p:cNvPr id="139" name="Graphic 3">
              <a:extLst>
                <a:ext uri="{FF2B5EF4-FFF2-40B4-BE49-F238E27FC236}">
                  <a16:creationId xmlns:a16="http://schemas.microsoft.com/office/drawing/2014/main" id="{7ACB7F34-606C-4D18-B602-6E7376FB2575}"/>
                </a:ext>
              </a:extLst>
            </p:cNvPr>
            <p:cNvGrpSpPr/>
            <p:nvPr/>
          </p:nvGrpSpPr>
          <p:grpSpPr>
            <a:xfrm>
              <a:off x="3154591" y="760930"/>
              <a:ext cx="542080" cy="573314"/>
              <a:chOff x="3154591" y="760930"/>
              <a:chExt cx="542080" cy="573314"/>
            </a:xfrm>
          </p:grpSpPr>
          <p:grpSp>
            <p:nvGrpSpPr>
              <p:cNvPr id="141" name="Graphic 3">
                <a:extLst>
                  <a:ext uri="{FF2B5EF4-FFF2-40B4-BE49-F238E27FC236}">
                    <a16:creationId xmlns:a16="http://schemas.microsoft.com/office/drawing/2014/main" id="{14DA7917-494E-4A15-AE5E-96D415177CE5}"/>
                  </a:ext>
                </a:extLst>
              </p:cNvPr>
              <p:cNvGrpSpPr/>
              <p:nvPr/>
            </p:nvGrpSpPr>
            <p:grpSpPr>
              <a:xfrm>
                <a:off x="3154591" y="1057259"/>
                <a:ext cx="542080" cy="276985"/>
                <a:chOff x="3154591" y="1057259"/>
                <a:chExt cx="542080" cy="276985"/>
              </a:xfrm>
              <a:noFill/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359B893A-28A9-4C0E-9343-8DF0989D17F4}"/>
                    </a:ext>
                  </a:extLst>
                </p:cNvPr>
                <p:cNvSpPr/>
                <p:nvPr/>
              </p:nvSpPr>
              <p:spPr>
                <a:xfrm>
                  <a:off x="3154591" y="1084371"/>
                  <a:ext cx="398276" cy="82445"/>
                </a:xfrm>
                <a:custGeom>
                  <a:avLst/>
                  <a:gdLst>
                    <a:gd name="connsiteX0" fmla="*/ 0 w 398276"/>
                    <a:gd name="connsiteY0" fmla="*/ 82446 h 82445"/>
                    <a:gd name="connsiteX1" fmla="*/ 34881 w 398276"/>
                    <a:gd name="connsiteY1" fmla="*/ 47565 h 82445"/>
                    <a:gd name="connsiteX2" fmla="*/ 149671 w 398276"/>
                    <a:gd name="connsiteY2" fmla="*/ 0 h 82445"/>
                    <a:gd name="connsiteX3" fmla="*/ 190893 w 398276"/>
                    <a:gd name="connsiteY3" fmla="*/ 0 h 82445"/>
                    <a:gd name="connsiteX4" fmla="*/ 357687 w 398276"/>
                    <a:gd name="connsiteY4" fmla="*/ 0 h 82445"/>
                    <a:gd name="connsiteX5" fmla="*/ 398276 w 398276"/>
                    <a:gd name="connsiteY5" fmla="*/ 40589 h 82445"/>
                    <a:gd name="connsiteX6" fmla="*/ 398276 w 398276"/>
                    <a:gd name="connsiteY6" fmla="*/ 41857 h 82445"/>
                    <a:gd name="connsiteX7" fmla="*/ 357687 w 398276"/>
                    <a:gd name="connsiteY7" fmla="*/ 82446 h 82445"/>
                    <a:gd name="connsiteX8" fmla="*/ 202943 w 398276"/>
                    <a:gd name="connsiteY8" fmla="*/ 82446 h 82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8276" h="82445">
                      <a:moveTo>
                        <a:pt x="0" y="82446"/>
                      </a:moveTo>
                      <a:lnTo>
                        <a:pt x="34881" y="47565"/>
                      </a:lnTo>
                      <a:cubicBezTo>
                        <a:pt x="65322" y="17123"/>
                        <a:pt x="106545" y="0"/>
                        <a:pt x="149671" y="0"/>
                      </a:cubicBezTo>
                      <a:lnTo>
                        <a:pt x="190893" y="0"/>
                      </a:lnTo>
                      <a:lnTo>
                        <a:pt x="357687" y="0"/>
                      </a:lnTo>
                      <a:cubicBezTo>
                        <a:pt x="379884" y="0"/>
                        <a:pt x="398276" y="18392"/>
                        <a:pt x="398276" y="40589"/>
                      </a:cubicBezTo>
                      <a:lnTo>
                        <a:pt x="398276" y="41857"/>
                      </a:lnTo>
                      <a:cubicBezTo>
                        <a:pt x="398276" y="64054"/>
                        <a:pt x="379884" y="82446"/>
                        <a:pt x="357687" y="82446"/>
                      </a:cubicBezTo>
                      <a:lnTo>
                        <a:pt x="202943" y="82446"/>
                      </a:lnTo>
                    </a:path>
                  </a:pathLst>
                </a:custGeom>
                <a:noFill/>
                <a:ln w="25346" cap="rnd">
                  <a:solidFill>
                    <a:srgbClr val="3C348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NZ" sz="270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FC95E26D-15BA-49D5-A4B2-0F6F5C67F942}"/>
                    </a:ext>
                  </a:extLst>
                </p:cNvPr>
                <p:cNvSpPr/>
                <p:nvPr/>
              </p:nvSpPr>
              <p:spPr>
                <a:xfrm>
                  <a:off x="3238939" y="1057259"/>
                  <a:ext cx="457732" cy="276985"/>
                </a:xfrm>
                <a:custGeom>
                  <a:avLst/>
                  <a:gdLst>
                    <a:gd name="connsiteX0" fmla="*/ 298707 w 457732"/>
                    <a:gd name="connsiteY0" fmla="*/ 100679 h 276985"/>
                    <a:gd name="connsiteX1" fmla="*/ 392568 w 457732"/>
                    <a:gd name="connsiteY1" fmla="*/ 9989 h 276985"/>
                    <a:gd name="connsiteX2" fmla="*/ 441402 w 457732"/>
                    <a:gd name="connsiteY2" fmla="*/ 9989 h 276985"/>
                    <a:gd name="connsiteX3" fmla="*/ 445841 w 457732"/>
                    <a:gd name="connsiteY3" fmla="*/ 14428 h 276985"/>
                    <a:gd name="connsiteX4" fmla="*/ 445841 w 457732"/>
                    <a:gd name="connsiteY4" fmla="*/ 72140 h 276985"/>
                    <a:gd name="connsiteX5" fmla="*/ 356419 w 457732"/>
                    <a:gd name="connsiteY5" fmla="*/ 161562 h 276985"/>
                    <a:gd name="connsiteX6" fmla="*/ 319636 w 457732"/>
                    <a:gd name="connsiteY6" fmla="*/ 197711 h 276985"/>
                    <a:gd name="connsiteX7" fmla="*/ 222603 w 457732"/>
                    <a:gd name="connsiteY7" fmla="*/ 237031 h 276985"/>
                    <a:gd name="connsiteX8" fmla="*/ 54541 w 457732"/>
                    <a:gd name="connsiteY8" fmla="*/ 237031 h 276985"/>
                    <a:gd name="connsiteX9" fmla="*/ 29807 w 457732"/>
                    <a:gd name="connsiteY9" fmla="*/ 247179 h 276985"/>
                    <a:gd name="connsiteX10" fmla="*/ 0 w 457732"/>
                    <a:gd name="connsiteY10" fmla="*/ 276986 h 276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7732" h="276985">
                      <a:moveTo>
                        <a:pt x="298707" y="100679"/>
                      </a:moveTo>
                      <a:lnTo>
                        <a:pt x="392568" y="9989"/>
                      </a:lnTo>
                      <a:cubicBezTo>
                        <a:pt x="405887" y="-3330"/>
                        <a:pt x="428083" y="-3330"/>
                        <a:pt x="441402" y="9989"/>
                      </a:cubicBezTo>
                      <a:lnTo>
                        <a:pt x="445841" y="14428"/>
                      </a:lnTo>
                      <a:cubicBezTo>
                        <a:pt x="461696" y="30283"/>
                        <a:pt x="461696" y="56285"/>
                        <a:pt x="445841" y="72140"/>
                      </a:cubicBezTo>
                      <a:lnTo>
                        <a:pt x="356419" y="161562"/>
                      </a:lnTo>
                      <a:lnTo>
                        <a:pt x="319636" y="197711"/>
                      </a:lnTo>
                      <a:cubicBezTo>
                        <a:pt x="293634" y="223079"/>
                        <a:pt x="258753" y="237031"/>
                        <a:pt x="222603" y="237031"/>
                      </a:cubicBezTo>
                      <a:lnTo>
                        <a:pt x="54541" y="237031"/>
                      </a:lnTo>
                      <a:cubicBezTo>
                        <a:pt x="45028" y="237031"/>
                        <a:pt x="36783" y="240837"/>
                        <a:pt x="29807" y="247179"/>
                      </a:cubicBezTo>
                      <a:lnTo>
                        <a:pt x="0" y="276986"/>
                      </a:lnTo>
                    </a:path>
                  </a:pathLst>
                </a:custGeom>
                <a:noFill/>
                <a:ln w="25346" cap="rnd">
                  <a:solidFill>
                    <a:srgbClr val="3C348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NZ" sz="2700"/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C03F8CD-9375-4E3E-BB5D-EFA6EE64F7BD}"/>
                  </a:ext>
                </a:extLst>
              </p:cNvPr>
              <p:cNvSpPr/>
              <p:nvPr/>
            </p:nvSpPr>
            <p:spPr>
              <a:xfrm>
                <a:off x="3279528" y="760930"/>
                <a:ext cx="284120" cy="278412"/>
              </a:xfrm>
              <a:custGeom>
                <a:avLst/>
                <a:gdLst>
                  <a:gd name="connsiteX0" fmla="*/ 206748 w 284120"/>
                  <a:gd name="connsiteY0" fmla="*/ 25368 h 278412"/>
                  <a:gd name="connsiteX1" fmla="*/ 258753 w 284120"/>
                  <a:gd name="connsiteY1" fmla="*/ 81177 h 278412"/>
                  <a:gd name="connsiteX2" fmla="*/ 142060 w 284120"/>
                  <a:gd name="connsiteY2" fmla="*/ 249240 h 278412"/>
                  <a:gd name="connsiteX3" fmla="*/ 25368 w 284120"/>
                  <a:gd name="connsiteY3" fmla="*/ 81177 h 278412"/>
                  <a:gd name="connsiteX4" fmla="*/ 77372 w 284120"/>
                  <a:gd name="connsiteY4" fmla="*/ 25368 h 278412"/>
                  <a:gd name="connsiteX5" fmla="*/ 120498 w 284120"/>
                  <a:gd name="connsiteY5" fmla="*/ 50102 h 278412"/>
                  <a:gd name="connsiteX6" fmla="*/ 142060 w 284120"/>
                  <a:gd name="connsiteY6" fmla="*/ 83714 h 278412"/>
                  <a:gd name="connsiteX7" fmla="*/ 163623 w 284120"/>
                  <a:gd name="connsiteY7" fmla="*/ 50102 h 278412"/>
                  <a:gd name="connsiteX8" fmla="*/ 206748 w 284120"/>
                  <a:gd name="connsiteY8" fmla="*/ 25368 h 278412"/>
                  <a:gd name="connsiteX9" fmla="*/ 206748 w 284120"/>
                  <a:gd name="connsiteY9" fmla="*/ 0 h 278412"/>
                  <a:gd name="connsiteX10" fmla="*/ 142060 w 284120"/>
                  <a:gd name="connsiteY10" fmla="*/ 36149 h 278412"/>
                  <a:gd name="connsiteX11" fmla="*/ 77372 w 284120"/>
                  <a:gd name="connsiteY11" fmla="*/ 0 h 278412"/>
                  <a:gd name="connsiteX12" fmla="*/ 0 w 284120"/>
                  <a:gd name="connsiteY12" fmla="*/ 81177 h 278412"/>
                  <a:gd name="connsiteX13" fmla="*/ 131279 w 284120"/>
                  <a:gd name="connsiteY13" fmla="*/ 273973 h 278412"/>
                  <a:gd name="connsiteX14" fmla="*/ 142060 w 284120"/>
                  <a:gd name="connsiteY14" fmla="*/ 278413 h 278412"/>
                  <a:gd name="connsiteX15" fmla="*/ 152842 w 284120"/>
                  <a:gd name="connsiteY15" fmla="*/ 273973 h 278412"/>
                  <a:gd name="connsiteX16" fmla="*/ 284121 w 284120"/>
                  <a:gd name="connsiteY16" fmla="*/ 81177 h 278412"/>
                  <a:gd name="connsiteX17" fmla="*/ 206748 w 284120"/>
                  <a:gd name="connsiteY17" fmla="*/ 0 h 278412"/>
                  <a:gd name="connsiteX18" fmla="*/ 206748 w 284120"/>
                  <a:gd name="connsiteY18" fmla="*/ 0 h 278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120" h="278412">
                    <a:moveTo>
                      <a:pt x="206748" y="25368"/>
                    </a:moveTo>
                    <a:cubicBezTo>
                      <a:pt x="235287" y="25368"/>
                      <a:pt x="258753" y="50102"/>
                      <a:pt x="258753" y="81177"/>
                    </a:cubicBezTo>
                    <a:cubicBezTo>
                      <a:pt x="258753" y="114156"/>
                      <a:pt x="213090" y="179478"/>
                      <a:pt x="142060" y="249240"/>
                    </a:cubicBezTo>
                    <a:cubicBezTo>
                      <a:pt x="71030" y="179478"/>
                      <a:pt x="25368" y="113521"/>
                      <a:pt x="25368" y="81177"/>
                    </a:cubicBezTo>
                    <a:cubicBezTo>
                      <a:pt x="25368" y="50736"/>
                      <a:pt x="48833" y="25368"/>
                      <a:pt x="77372" y="25368"/>
                    </a:cubicBezTo>
                    <a:cubicBezTo>
                      <a:pt x="94495" y="25368"/>
                      <a:pt x="110985" y="34881"/>
                      <a:pt x="120498" y="50102"/>
                    </a:cubicBezTo>
                    <a:lnTo>
                      <a:pt x="142060" y="83714"/>
                    </a:lnTo>
                    <a:lnTo>
                      <a:pt x="163623" y="50102"/>
                    </a:lnTo>
                    <a:cubicBezTo>
                      <a:pt x="173136" y="34881"/>
                      <a:pt x="189625" y="25368"/>
                      <a:pt x="206748" y="25368"/>
                    </a:cubicBezTo>
                    <a:moveTo>
                      <a:pt x="206748" y="0"/>
                    </a:moveTo>
                    <a:cubicBezTo>
                      <a:pt x="179478" y="0"/>
                      <a:pt x="156013" y="14587"/>
                      <a:pt x="142060" y="36149"/>
                    </a:cubicBezTo>
                    <a:cubicBezTo>
                      <a:pt x="128108" y="13952"/>
                      <a:pt x="104643" y="0"/>
                      <a:pt x="77372" y="0"/>
                    </a:cubicBezTo>
                    <a:cubicBezTo>
                      <a:pt x="34247" y="0"/>
                      <a:pt x="0" y="36149"/>
                      <a:pt x="0" y="81177"/>
                    </a:cubicBezTo>
                    <a:cubicBezTo>
                      <a:pt x="0" y="142060"/>
                      <a:pt x="97666" y="241629"/>
                      <a:pt x="131279" y="273973"/>
                    </a:cubicBezTo>
                    <a:cubicBezTo>
                      <a:pt x="134450" y="277144"/>
                      <a:pt x="138255" y="278413"/>
                      <a:pt x="142060" y="278413"/>
                    </a:cubicBezTo>
                    <a:cubicBezTo>
                      <a:pt x="145865" y="278413"/>
                      <a:pt x="150305" y="277144"/>
                      <a:pt x="152842" y="273973"/>
                    </a:cubicBezTo>
                    <a:cubicBezTo>
                      <a:pt x="186454" y="241629"/>
                      <a:pt x="284121" y="142060"/>
                      <a:pt x="284121" y="81177"/>
                    </a:cubicBezTo>
                    <a:cubicBezTo>
                      <a:pt x="284121" y="36783"/>
                      <a:pt x="249874" y="0"/>
                      <a:pt x="206748" y="0"/>
                    </a:cubicBezTo>
                    <a:lnTo>
                      <a:pt x="206748" y="0"/>
                    </a:ln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A3F392B-9252-49CE-9EB6-C7942648AC53}"/>
                </a:ext>
              </a:extLst>
            </p:cNvPr>
            <p:cNvSpPr/>
            <p:nvPr/>
          </p:nvSpPr>
          <p:spPr>
            <a:xfrm>
              <a:off x="3131126" y="743173"/>
              <a:ext cx="6341" cy="6341"/>
            </a:xfrm>
            <a:custGeom>
              <a:avLst/>
              <a:gdLst/>
              <a:ahLst/>
              <a:cxnLst/>
              <a:rect l="l" t="t" r="r" b="b"/>
              <a:pathLst>
                <a:path w="6341" h="6341"/>
              </a:pathLst>
            </a:custGeom>
            <a:noFill/>
            <a:ln w="2534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9AE58C2A-506A-4D42-AED5-5B5549D0670F}"/>
              </a:ext>
            </a:extLst>
          </p:cNvPr>
          <p:cNvSpPr/>
          <p:nvPr/>
        </p:nvSpPr>
        <p:spPr>
          <a:xfrm>
            <a:off x="5230960" y="2767699"/>
            <a:ext cx="534848" cy="388668"/>
          </a:xfrm>
          <a:custGeom>
            <a:avLst/>
            <a:gdLst>
              <a:gd name="connsiteX0" fmla="*/ 439129 w 568505"/>
              <a:gd name="connsiteY0" fmla="*/ 155008 h 413126"/>
              <a:gd name="connsiteX1" fmla="*/ 406785 w 568505"/>
              <a:gd name="connsiteY1" fmla="*/ 155008 h 413126"/>
              <a:gd name="connsiteX2" fmla="*/ 155008 w 568505"/>
              <a:gd name="connsiteY2" fmla="*/ 6606 h 413126"/>
              <a:gd name="connsiteX3" fmla="*/ 6606 w 568505"/>
              <a:gd name="connsiteY3" fmla="*/ 258382 h 413126"/>
              <a:gd name="connsiteX4" fmla="*/ 207013 w 568505"/>
              <a:gd name="connsiteY4" fmla="*/ 413127 h 413126"/>
              <a:gd name="connsiteX5" fmla="*/ 439129 w 568505"/>
              <a:gd name="connsiteY5" fmla="*/ 413127 h 413126"/>
              <a:gd name="connsiteX6" fmla="*/ 568505 w 568505"/>
              <a:gd name="connsiteY6" fmla="*/ 283750 h 413126"/>
              <a:gd name="connsiteX7" fmla="*/ 439129 w 568505"/>
              <a:gd name="connsiteY7" fmla="*/ 155008 h 41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505" h="413126">
                <a:moveTo>
                  <a:pt x="439129" y="155008"/>
                </a:moveTo>
                <a:lnTo>
                  <a:pt x="406785" y="155008"/>
                </a:lnTo>
                <a:cubicBezTo>
                  <a:pt x="378246" y="44658"/>
                  <a:pt x="265359" y="-21933"/>
                  <a:pt x="155008" y="6606"/>
                </a:cubicBezTo>
                <a:cubicBezTo>
                  <a:pt x="44658" y="35145"/>
                  <a:pt x="-21933" y="147398"/>
                  <a:pt x="6606" y="258382"/>
                </a:cubicBezTo>
                <a:cubicBezTo>
                  <a:pt x="30071" y="349707"/>
                  <a:pt x="112517" y="413127"/>
                  <a:pt x="207013" y="413127"/>
                </a:cubicBezTo>
                <a:lnTo>
                  <a:pt x="439129" y="413127"/>
                </a:lnTo>
                <a:cubicBezTo>
                  <a:pt x="510159" y="413127"/>
                  <a:pt x="568505" y="355415"/>
                  <a:pt x="568505" y="283750"/>
                </a:cubicBezTo>
                <a:cubicBezTo>
                  <a:pt x="568505" y="212720"/>
                  <a:pt x="510793" y="155008"/>
                  <a:pt x="439129" y="155008"/>
                </a:cubicBez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50AE10C9-BBE6-48B2-B8EB-CF2CA67646CC}"/>
              </a:ext>
            </a:extLst>
          </p:cNvPr>
          <p:cNvGrpSpPr/>
          <p:nvPr/>
        </p:nvGrpSpPr>
        <p:grpSpPr>
          <a:xfrm>
            <a:off x="5250292" y="3477964"/>
            <a:ext cx="497021" cy="453454"/>
            <a:chOff x="3164092" y="3179126"/>
            <a:chExt cx="528298" cy="481989"/>
          </a:xfrm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1A9A2D7-6A51-4861-A2DA-2B4183A80B47}"/>
                </a:ext>
              </a:extLst>
            </p:cNvPr>
            <p:cNvSpPr/>
            <p:nvPr/>
          </p:nvSpPr>
          <p:spPr>
            <a:xfrm>
              <a:off x="3164092" y="3179126"/>
              <a:ext cx="528298" cy="369737"/>
            </a:xfrm>
            <a:custGeom>
              <a:avLst/>
              <a:gdLst>
                <a:gd name="connsiteX0" fmla="*/ 52651 w 528298"/>
                <a:gd name="connsiteY0" fmla="*/ 0 h 369737"/>
                <a:gd name="connsiteX1" fmla="*/ 475660 w 528298"/>
                <a:gd name="connsiteY1" fmla="*/ 0 h 369737"/>
                <a:gd name="connsiteX2" fmla="*/ 528299 w 528298"/>
                <a:gd name="connsiteY2" fmla="*/ 52638 h 369737"/>
                <a:gd name="connsiteX3" fmla="*/ 528299 w 528298"/>
                <a:gd name="connsiteY3" fmla="*/ 317099 h 369737"/>
                <a:gd name="connsiteX4" fmla="*/ 475660 w 528298"/>
                <a:gd name="connsiteY4" fmla="*/ 369737 h 369737"/>
                <a:gd name="connsiteX5" fmla="*/ 52651 w 528298"/>
                <a:gd name="connsiteY5" fmla="*/ 369737 h 369737"/>
                <a:gd name="connsiteX6" fmla="*/ 12 w 528298"/>
                <a:gd name="connsiteY6" fmla="*/ 317099 h 369737"/>
                <a:gd name="connsiteX7" fmla="*/ 12 w 528298"/>
                <a:gd name="connsiteY7" fmla="*/ 52638 h 369737"/>
                <a:gd name="connsiteX8" fmla="*/ 52651 w 528298"/>
                <a:gd name="connsiteY8" fmla="*/ 0 h 36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298" h="369737">
                  <a:moveTo>
                    <a:pt x="52651" y="0"/>
                  </a:moveTo>
                  <a:lnTo>
                    <a:pt x="475660" y="0"/>
                  </a:lnTo>
                  <a:cubicBezTo>
                    <a:pt x="504834" y="0"/>
                    <a:pt x="528299" y="23465"/>
                    <a:pt x="528299" y="52638"/>
                  </a:cubicBezTo>
                  <a:lnTo>
                    <a:pt x="528299" y="317099"/>
                  </a:lnTo>
                  <a:cubicBezTo>
                    <a:pt x="528299" y="346272"/>
                    <a:pt x="504834" y="369737"/>
                    <a:pt x="475660" y="369737"/>
                  </a:cubicBezTo>
                  <a:lnTo>
                    <a:pt x="52651" y="369737"/>
                  </a:lnTo>
                  <a:cubicBezTo>
                    <a:pt x="23478" y="369737"/>
                    <a:pt x="12" y="346272"/>
                    <a:pt x="12" y="317099"/>
                  </a:cubicBezTo>
                  <a:lnTo>
                    <a:pt x="12" y="52638"/>
                  </a:lnTo>
                  <a:cubicBezTo>
                    <a:pt x="-622" y="23465"/>
                    <a:pt x="23478" y="0"/>
                    <a:pt x="52651" y="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4630993-A032-428E-B759-E394BAFBC197}"/>
                </a:ext>
              </a:extLst>
            </p:cNvPr>
            <p:cNvSpPr/>
            <p:nvPr/>
          </p:nvSpPr>
          <p:spPr>
            <a:xfrm>
              <a:off x="3322019" y="3654774"/>
              <a:ext cx="211822" cy="6341"/>
            </a:xfrm>
            <a:custGeom>
              <a:avLst/>
              <a:gdLst>
                <a:gd name="connsiteX0" fmla="*/ 0 w 211822"/>
                <a:gd name="connsiteY0" fmla="*/ 0 h 6341"/>
                <a:gd name="connsiteX1" fmla="*/ 211822 w 211822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822" h="6341">
                  <a:moveTo>
                    <a:pt x="0" y="0"/>
                  </a:moveTo>
                  <a:lnTo>
                    <a:pt x="211822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080A3CF-0709-4E7B-9188-8E69C8343E3F}"/>
                </a:ext>
              </a:extLst>
            </p:cNvPr>
            <p:cNvSpPr/>
            <p:nvPr/>
          </p:nvSpPr>
          <p:spPr>
            <a:xfrm>
              <a:off x="3427930" y="3548863"/>
              <a:ext cx="6341" cy="105911"/>
            </a:xfrm>
            <a:custGeom>
              <a:avLst/>
              <a:gdLst>
                <a:gd name="connsiteX0" fmla="*/ 0 w 6341"/>
                <a:gd name="connsiteY0" fmla="*/ 0 h 105911"/>
                <a:gd name="connsiteX1" fmla="*/ 0 w 6341"/>
                <a:gd name="connsiteY1" fmla="*/ 105911 h 10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05911">
                  <a:moveTo>
                    <a:pt x="0" y="0"/>
                  </a:moveTo>
                  <a:lnTo>
                    <a:pt x="0" y="105911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C67C9C3C-2432-4993-B8F7-2AD4ADC6D935}"/>
              </a:ext>
            </a:extLst>
          </p:cNvPr>
          <p:cNvSpPr/>
          <p:nvPr/>
        </p:nvSpPr>
        <p:spPr>
          <a:xfrm>
            <a:off x="5254478" y="4220793"/>
            <a:ext cx="497606" cy="447488"/>
          </a:xfrm>
          <a:custGeom>
            <a:avLst/>
            <a:gdLst>
              <a:gd name="connsiteX0" fmla="*/ 528921 w 528920"/>
              <a:gd name="connsiteY0" fmla="*/ 237824 h 475648"/>
              <a:gd name="connsiteX1" fmla="*/ 423010 w 528920"/>
              <a:gd name="connsiteY1" fmla="*/ 237824 h 475648"/>
              <a:gd name="connsiteX2" fmla="*/ 343735 w 528920"/>
              <a:gd name="connsiteY2" fmla="*/ 475648 h 475648"/>
              <a:gd name="connsiteX3" fmla="*/ 185186 w 528920"/>
              <a:gd name="connsiteY3" fmla="*/ 0 h 475648"/>
              <a:gd name="connsiteX4" fmla="*/ 105911 w 528920"/>
              <a:gd name="connsiteY4" fmla="*/ 237824 h 475648"/>
              <a:gd name="connsiteX5" fmla="*/ 0 w 528920"/>
              <a:gd name="connsiteY5" fmla="*/ 237824 h 47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920" h="475648">
                <a:moveTo>
                  <a:pt x="528921" y="237824"/>
                </a:moveTo>
                <a:lnTo>
                  <a:pt x="423010" y="237824"/>
                </a:lnTo>
                <a:lnTo>
                  <a:pt x="343735" y="475648"/>
                </a:lnTo>
                <a:lnTo>
                  <a:pt x="185186" y="0"/>
                </a:lnTo>
                <a:lnTo>
                  <a:pt x="105911" y="237824"/>
                </a:lnTo>
                <a:lnTo>
                  <a:pt x="0" y="237824"/>
                </a:lnTo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A2985555-AB98-469F-8604-C0A868C6387A}"/>
              </a:ext>
            </a:extLst>
          </p:cNvPr>
          <p:cNvGrpSpPr/>
          <p:nvPr/>
        </p:nvGrpSpPr>
        <p:grpSpPr>
          <a:xfrm>
            <a:off x="5249108" y="4964220"/>
            <a:ext cx="497606" cy="497606"/>
            <a:chOff x="3162835" y="4758912"/>
            <a:chExt cx="528920" cy="528920"/>
          </a:xfrm>
        </p:grpSpPr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4E16FBFB-C0EF-41BF-80EE-7B2F88C54E07}"/>
                </a:ext>
              </a:extLst>
            </p:cNvPr>
            <p:cNvSpPr/>
            <p:nvPr/>
          </p:nvSpPr>
          <p:spPr>
            <a:xfrm>
              <a:off x="3162835" y="4758912"/>
              <a:ext cx="528920" cy="528920"/>
            </a:xfrm>
            <a:custGeom>
              <a:avLst/>
              <a:gdLst>
                <a:gd name="connsiteX0" fmla="*/ 528921 w 528920"/>
                <a:gd name="connsiteY0" fmla="*/ 264461 h 528920"/>
                <a:gd name="connsiteX1" fmla="*/ 264460 w 528920"/>
                <a:gd name="connsiteY1" fmla="*/ 528921 h 528920"/>
                <a:gd name="connsiteX2" fmla="*/ 0 w 528920"/>
                <a:gd name="connsiteY2" fmla="*/ 264461 h 528920"/>
                <a:gd name="connsiteX3" fmla="*/ 264460 w 528920"/>
                <a:gd name="connsiteY3" fmla="*/ 0 h 528920"/>
                <a:gd name="connsiteX4" fmla="*/ 528921 w 528920"/>
                <a:gd name="connsiteY4" fmla="*/ 264461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920" h="528920">
                  <a:moveTo>
                    <a:pt x="528921" y="264461"/>
                  </a:moveTo>
                  <a:cubicBezTo>
                    <a:pt x="528921" y="410518"/>
                    <a:pt x="410518" y="528921"/>
                    <a:pt x="264460" y="528921"/>
                  </a:cubicBezTo>
                  <a:cubicBezTo>
                    <a:pt x="118403" y="528921"/>
                    <a:pt x="0" y="410518"/>
                    <a:pt x="0" y="264461"/>
                  </a:cubicBezTo>
                  <a:cubicBezTo>
                    <a:pt x="0" y="118403"/>
                    <a:pt x="118403" y="0"/>
                    <a:pt x="264460" y="0"/>
                  </a:cubicBezTo>
                  <a:cubicBezTo>
                    <a:pt x="410518" y="0"/>
                    <a:pt x="528921" y="118403"/>
                    <a:pt x="528921" y="264461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6851B5FF-3DF5-474E-AF18-E01F35D80C9F}"/>
                </a:ext>
              </a:extLst>
            </p:cNvPr>
            <p:cNvSpPr/>
            <p:nvPr/>
          </p:nvSpPr>
          <p:spPr>
            <a:xfrm>
              <a:off x="3315043" y="4911754"/>
              <a:ext cx="223871" cy="223871"/>
            </a:xfrm>
            <a:custGeom>
              <a:avLst/>
              <a:gdLst>
                <a:gd name="connsiteX0" fmla="*/ 223872 w 223871"/>
                <a:gd name="connsiteY0" fmla="*/ 0 h 223871"/>
                <a:gd name="connsiteX1" fmla="*/ 168062 w 223871"/>
                <a:gd name="connsiteY1" fmla="*/ 168062 h 223871"/>
                <a:gd name="connsiteX2" fmla="*/ 0 w 223871"/>
                <a:gd name="connsiteY2" fmla="*/ 223872 h 223871"/>
                <a:gd name="connsiteX3" fmla="*/ 55809 w 223871"/>
                <a:gd name="connsiteY3" fmla="*/ 55809 h 22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871" h="223871">
                  <a:moveTo>
                    <a:pt x="223872" y="0"/>
                  </a:moveTo>
                  <a:lnTo>
                    <a:pt x="168062" y="168062"/>
                  </a:lnTo>
                  <a:lnTo>
                    <a:pt x="0" y="223872"/>
                  </a:lnTo>
                  <a:lnTo>
                    <a:pt x="55809" y="55809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925D3830-6FEF-46BA-9DA0-B22821E4B285}"/>
              </a:ext>
            </a:extLst>
          </p:cNvPr>
          <p:cNvGrpSpPr/>
          <p:nvPr/>
        </p:nvGrpSpPr>
        <p:grpSpPr>
          <a:xfrm>
            <a:off x="5279836" y="5728530"/>
            <a:ext cx="446892" cy="496712"/>
            <a:chOff x="3195497" y="5571319"/>
            <a:chExt cx="475014" cy="527969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70B88B6-101D-4CA4-8B33-B24610CB741F}"/>
                </a:ext>
              </a:extLst>
            </p:cNvPr>
            <p:cNvSpPr/>
            <p:nvPr/>
          </p:nvSpPr>
          <p:spPr>
            <a:xfrm>
              <a:off x="3195497" y="5693719"/>
              <a:ext cx="475014" cy="405569"/>
            </a:xfrm>
            <a:custGeom>
              <a:avLst/>
              <a:gdLst>
                <a:gd name="connsiteX0" fmla="*/ 405569 w 475014"/>
                <a:gd name="connsiteY0" fmla="*/ 0 h 405569"/>
                <a:gd name="connsiteX1" fmla="*/ 405569 w 475014"/>
                <a:gd name="connsiteY1" fmla="*/ 336125 h 405569"/>
                <a:gd name="connsiteX2" fmla="*/ 69445 w 475014"/>
                <a:gd name="connsiteY2" fmla="*/ 336125 h 405569"/>
                <a:gd name="connsiteX3" fmla="*/ 69445 w 475014"/>
                <a:gd name="connsiteY3" fmla="*/ 0 h 40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14" h="405569">
                  <a:moveTo>
                    <a:pt x="405569" y="0"/>
                  </a:moveTo>
                  <a:cubicBezTo>
                    <a:pt x="498162" y="92593"/>
                    <a:pt x="498162" y="243532"/>
                    <a:pt x="405569" y="336125"/>
                  </a:cubicBezTo>
                  <a:cubicBezTo>
                    <a:pt x="312977" y="428718"/>
                    <a:pt x="162038" y="428718"/>
                    <a:pt x="69445" y="336125"/>
                  </a:cubicBezTo>
                  <a:cubicBezTo>
                    <a:pt x="-23148" y="243532"/>
                    <a:pt x="-23148" y="92593"/>
                    <a:pt x="69445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B7DF92C-AB94-4A97-B74A-82707CEF0C17}"/>
                </a:ext>
              </a:extLst>
            </p:cNvPr>
            <p:cNvSpPr/>
            <p:nvPr/>
          </p:nvSpPr>
          <p:spPr>
            <a:xfrm>
              <a:off x="3433004" y="5571319"/>
              <a:ext cx="6341" cy="263826"/>
            </a:xfrm>
            <a:custGeom>
              <a:avLst/>
              <a:gdLst>
                <a:gd name="connsiteX0" fmla="*/ 0 w 6341"/>
                <a:gd name="connsiteY0" fmla="*/ 0 h 263826"/>
                <a:gd name="connsiteX1" fmla="*/ 0 w 6341"/>
                <a:gd name="connsiteY1" fmla="*/ 263826 h 26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263826">
                  <a:moveTo>
                    <a:pt x="0" y="0"/>
                  </a:moveTo>
                  <a:lnTo>
                    <a:pt x="0" y="263826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97C5CEED-14CB-4B3A-AD64-CCBC5F345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2476" y="4186312"/>
            <a:ext cx="513602" cy="51360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D5E9F58-E515-4A66-8E10-4593943EE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2859" y="2766435"/>
            <a:ext cx="551205" cy="404608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7CB3DF49-F8EF-4F6F-8E4D-159EFF02E932}"/>
              </a:ext>
            </a:extLst>
          </p:cNvPr>
          <p:cNvGrpSpPr/>
          <p:nvPr/>
        </p:nvGrpSpPr>
        <p:grpSpPr>
          <a:xfrm>
            <a:off x="6037452" y="1247681"/>
            <a:ext cx="547129" cy="447488"/>
            <a:chOff x="3897236" y="808495"/>
            <a:chExt cx="581559" cy="47564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A2F596B-E609-471C-AC9E-04CFFE4121A9}"/>
                </a:ext>
              </a:extLst>
            </p:cNvPr>
            <p:cNvSpPr/>
            <p:nvPr/>
          </p:nvSpPr>
          <p:spPr>
            <a:xfrm>
              <a:off x="3897236" y="1125594"/>
              <a:ext cx="423009" cy="158549"/>
            </a:xfrm>
            <a:custGeom>
              <a:avLst/>
              <a:gdLst>
                <a:gd name="connsiteX0" fmla="*/ 423010 w 423009"/>
                <a:gd name="connsiteY0" fmla="*/ 158549 h 158549"/>
                <a:gd name="connsiteX1" fmla="*/ 423010 w 423009"/>
                <a:gd name="connsiteY1" fmla="*/ 105911 h 158549"/>
                <a:gd name="connsiteX2" fmla="*/ 317099 w 423009"/>
                <a:gd name="connsiteY2" fmla="*/ 0 h 158549"/>
                <a:gd name="connsiteX3" fmla="*/ 105911 w 423009"/>
                <a:gd name="connsiteY3" fmla="*/ 0 h 158549"/>
                <a:gd name="connsiteX4" fmla="*/ 0 w 423009"/>
                <a:gd name="connsiteY4" fmla="*/ 105911 h 158549"/>
                <a:gd name="connsiteX5" fmla="*/ 0 w 423009"/>
                <a:gd name="connsiteY5" fmla="*/ 158549 h 15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009" h="158549">
                  <a:moveTo>
                    <a:pt x="423010" y="158549"/>
                  </a:moveTo>
                  <a:lnTo>
                    <a:pt x="423010" y="105911"/>
                  </a:lnTo>
                  <a:cubicBezTo>
                    <a:pt x="423010" y="47565"/>
                    <a:pt x="375445" y="0"/>
                    <a:pt x="317099" y="0"/>
                  </a:cubicBezTo>
                  <a:lnTo>
                    <a:pt x="105911" y="0"/>
                  </a:lnTo>
                  <a:cubicBezTo>
                    <a:pt x="47565" y="0"/>
                    <a:pt x="0" y="47565"/>
                    <a:pt x="0" y="105911"/>
                  </a:cubicBezTo>
                  <a:lnTo>
                    <a:pt x="0" y="158549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B6DFE94-2C3D-45E4-9F30-0B4779CB9A1A}"/>
                </a:ext>
              </a:extLst>
            </p:cNvPr>
            <p:cNvSpPr/>
            <p:nvPr/>
          </p:nvSpPr>
          <p:spPr>
            <a:xfrm>
              <a:off x="4003147" y="808495"/>
              <a:ext cx="211822" cy="211822"/>
            </a:xfrm>
            <a:custGeom>
              <a:avLst/>
              <a:gdLst>
                <a:gd name="connsiteX0" fmla="*/ 211822 w 211822"/>
                <a:gd name="connsiteY0" fmla="*/ 105911 h 211822"/>
                <a:gd name="connsiteX1" fmla="*/ 105911 w 211822"/>
                <a:gd name="connsiteY1" fmla="*/ 211822 h 211822"/>
                <a:gd name="connsiteX2" fmla="*/ 0 w 211822"/>
                <a:gd name="connsiteY2" fmla="*/ 105911 h 211822"/>
                <a:gd name="connsiteX3" fmla="*/ 105911 w 211822"/>
                <a:gd name="connsiteY3" fmla="*/ 0 h 211822"/>
                <a:gd name="connsiteX4" fmla="*/ 211822 w 211822"/>
                <a:gd name="connsiteY4" fmla="*/ 105911 h 21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822" h="211822">
                  <a:moveTo>
                    <a:pt x="211822" y="105911"/>
                  </a:moveTo>
                  <a:cubicBezTo>
                    <a:pt x="211822" y="164404"/>
                    <a:pt x="164404" y="211822"/>
                    <a:pt x="105911" y="211822"/>
                  </a:cubicBezTo>
                  <a:cubicBezTo>
                    <a:pt x="47418" y="211822"/>
                    <a:pt x="0" y="164404"/>
                    <a:pt x="0" y="105911"/>
                  </a:cubicBezTo>
                  <a:cubicBezTo>
                    <a:pt x="0" y="47418"/>
                    <a:pt x="47418" y="0"/>
                    <a:pt x="105911" y="0"/>
                  </a:cubicBezTo>
                  <a:cubicBezTo>
                    <a:pt x="164404" y="0"/>
                    <a:pt x="211822" y="47418"/>
                    <a:pt x="211822" y="105911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1BAC88-F522-4AC9-AD17-08184738A186}"/>
                </a:ext>
              </a:extLst>
            </p:cNvPr>
            <p:cNvSpPr/>
            <p:nvPr/>
          </p:nvSpPr>
          <p:spPr>
            <a:xfrm>
              <a:off x="4399521" y="1129399"/>
              <a:ext cx="79274" cy="154744"/>
            </a:xfrm>
            <a:custGeom>
              <a:avLst/>
              <a:gdLst>
                <a:gd name="connsiteX0" fmla="*/ 79275 w 79274"/>
                <a:gd name="connsiteY0" fmla="*/ 154744 h 154744"/>
                <a:gd name="connsiteX1" fmla="*/ 79275 w 79274"/>
                <a:gd name="connsiteY1" fmla="*/ 102106 h 154744"/>
                <a:gd name="connsiteX2" fmla="*/ 0 w 79274"/>
                <a:gd name="connsiteY2" fmla="*/ 0 h 15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4" h="154744">
                  <a:moveTo>
                    <a:pt x="79275" y="154744"/>
                  </a:moveTo>
                  <a:lnTo>
                    <a:pt x="79275" y="102106"/>
                  </a:lnTo>
                  <a:cubicBezTo>
                    <a:pt x="79275" y="53907"/>
                    <a:pt x="46931" y="12050"/>
                    <a:pt x="0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A851392-CC7E-40A6-AB92-3B47C069AAC3}"/>
                </a:ext>
              </a:extLst>
            </p:cNvPr>
            <p:cNvSpPr/>
            <p:nvPr/>
          </p:nvSpPr>
          <p:spPr>
            <a:xfrm>
              <a:off x="4293610" y="812300"/>
              <a:ext cx="79466" cy="204845"/>
            </a:xfrm>
            <a:custGeom>
              <a:avLst/>
              <a:gdLst>
                <a:gd name="connsiteX0" fmla="*/ 0 w 79466"/>
                <a:gd name="connsiteY0" fmla="*/ 0 h 204845"/>
                <a:gd name="connsiteX1" fmla="*/ 76104 w 79466"/>
                <a:gd name="connsiteY1" fmla="*/ 128742 h 204845"/>
                <a:gd name="connsiteX2" fmla="*/ 0 w 79466"/>
                <a:gd name="connsiteY2" fmla="*/ 204846 h 20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66" h="204845">
                  <a:moveTo>
                    <a:pt x="0" y="0"/>
                  </a:moveTo>
                  <a:cubicBezTo>
                    <a:pt x="56444" y="14587"/>
                    <a:pt x="90690" y="72299"/>
                    <a:pt x="76104" y="128742"/>
                  </a:cubicBezTo>
                  <a:cubicBezTo>
                    <a:pt x="66591" y="166160"/>
                    <a:pt x="37418" y="195333"/>
                    <a:pt x="0" y="204846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7AF74530-B0B8-42E8-874C-EBF931881B6E}"/>
              </a:ext>
            </a:extLst>
          </p:cNvPr>
          <p:cNvSpPr/>
          <p:nvPr/>
        </p:nvSpPr>
        <p:spPr>
          <a:xfrm>
            <a:off x="6087570" y="3477963"/>
            <a:ext cx="447488" cy="447488"/>
          </a:xfrm>
          <a:custGeom>
            <a:avLst/>
            <a:gdLst>
              <a:gd name="connsiteX0" fmla="*/ 475648 w 475648"/>
              <a:gd name="connsiteY0" fmla="*/ 317099 h 475648"/>
              <a:gd name="connsiteX1" fmla="*/ 423010 w 475648"/>
              <a:gd name="connsiteY1" fmla="*/ 369737 h 475648"/>
              <a:gd name="connsiteX2" fmla="*/ 105911 w 475648"/>
              <a:gd name="connsiteY2" fmla="*/ 369737 h 475648"/>
              <a:gd name="connsiteX3" fmla="*/ 0 w 475648"/>
              <a:gd name="connsiteY3" fmla="*/ 475648 h 475648"/>
              <a:gd name="connsiteX4" fmla="*/ 0 w 475648"/>
              <a:gd name="connsiteY4" fmla="*/ 52638 h 475648"/>
              <a:gd name="connsiteX5" fmla="*/ 52638 w 475648"/>
              <a:gd name="connsiteY5" fmla="*/ 0 h 475648"/>
              <a:gd name="connsiteX6" fmla="*/ 422376 w 475648"/>
              <a:gd name="connsiteY6" fmla="*/ 0 h 475648"/>
              <a:gd name="connsiteX7" fmla="*/ 475014 w 475648"/>
              <a:gd name="connsiteY7" fmla="*/ 52638 h 475648"/>
              <a:gd name="connsiteX8" fmla="*/ 475014 w 475648"/>
              <a:gd name="connsiteY8" fmla="*/ 317099 h 47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648" h="475648">
                <a:moveTo>
                  <a:pt x="475648" y="317099"/>
                </a:moveTo>
                <a:cubicBezTo>
                  <a:pt x="475648" y="346272"/>
                  <a:pt x="452183" y="369737"/>
                  <a:pt x="423010" y="369737"/>
                </a:cubicBezTo>
                <a:lnTo>
                  <a:pt x="105911" y="369737"/>
                </a:lnTo>
                <a:lnTo>
                  <a:pt x="0" y="475648"/>
                </a:lnTo>
                <a:lnTo>
                  <a:pt x="0" y="52638"/>
                </a:lnTo>
                <a:cubicBezTo>
                  <a:pt x="0" y="23465"/>
                  <a:pt x="23465" y="0"/>
                  <a:pt x="52638" y="0"/>
                </a:cubicBezTo>
                <a:lnTo>
                  <a:pt x="422376" y="0"/>
                </a:lnTo>
                <a:cubicBezTo>
                  <a:pt x="451549" y="0"/>
                  <a:pt x="475014" y="23465"/>
                  <a:pt x="475014" y="52638"/>
                </a:cubicBezTo>
                <a:lnTo>
                  <a:pt x="475014" y="317099"/>
                </a:ln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E0F0CC19-956E-4787-8A26-396451BD13B6}"/>
              </a:ext>
            </a:extLst>
          </p:cNvPr>
          <p:cNvGrpSpPr/>
          <p:nvPr/>
        </p:nvGrpSpPr>
        <p:grpSpPr>
          <a:xfrm>
            <a:off x="6137091" y="1914142"/>
            <a:ext cx="348444" cy="547129"/>
            <a:chOff x="4003147" y="1516894"/>
            <a:chExt cx="370371" cy="581559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7522450-7EA8-44C9-B615-2723A274CFEF}"/>
                </a:ext>
              </a:extLst>
            </p:cNvPr>
            <p:cNvSpPr/>
            <p:nvPr/>
          </p:nvSpPr>
          <p:spPr>
            <a:xfrm>
              <a:off x="4003147" y="1516894"/>
              <a:ext cx="370371" cy="370371"/>
            </a:xfrm>
            <a:custGeom>
              <a:avLst/>
              <a:gdLst>
                <a:gd name="connsiteX0" fmla="*/ 370371 w 370371"/>
                <a:gd name="connsiteY0" fmla="*/ 185186 h 370371"/>
                <a:gd name="connsiteX1" fmla="*/ 185186 w 370371"/>
                <a:gd name="connsiteY1" fmla="*/ 370371 h 370371"/>
                <a:gd name="connsiteX2" fmla="*/ 0 w 370371"/>
                <a:gd name="connsiteY2" fmla="*/ 185186 h 370371"/>
                <a:gd name="connsiteX3" fmla="*/ 185186 w 370371"/>
                <a:gd name="connsiteY3" fmla="*/ 0 h 370371"/>
                <a:gd name="connsiteX4" fmla="*/ 370371 w 370371"/>
                <a:gd name="connsiteY4" fmla="*/ 185186 h 37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371" h="370371">
                  <a:moveTo>
                    <a:pt x="370371" y="185186"/>
                  </a:moveTo>
                  <a:cubicBezTo>
                    <a:pt x="370371" y="287461"/>
                    <a:pt x="287461" y="370371"/>
                    <a:pt x="185186" y="370371"/>
                  </a:cubicBezTo>
                  <a:cubicBezTo>
                    <a:pt x="82910" y="370371"/>
                    <a:pt x="0" y="287461"/>
                    <a:pt x="0" y="185186"/>
                  </a:cubicBezTo>
                  <a:cubicBezTo>
                    <a:pt x="0" y="82910"/>
                    <a:pt x="82910" y="0"/>
                    <a:pt x="185186" y="0"/>
                  </a:cubicBezTo>
                  <a:cubicBezTo>
                    <a:pt x="287461" y="0"/>
                    <a:pt x="370371" y="82910"/>
                    <a:pt x="370371" y="185186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B8E989B-EC1C-488C-BB4A-F6BEC896DEEF}"/>
                </a:ext>
              </a:extLst>
            </p:cNvPr>
            <p:cNvSpPr/>
            <p:nvPr/>
          </p:nvSpPr>
          <p:spPr>
            <a:xfrm>
              <a:off x="4055786" y="1857458"/>
              <a:ext cx="264460" cy="240995"/>
            </a:xfrm>
            <a:custGeom>
              <a:avLst/>
              <a:gdLst>
                <a:gd name="connsiteX0" fmla="*/ 32344 w 264460"/>
                <a:gd name="connsiteY0" fmla="*/ 0 h 240995"/>
                <a:gd name="connsiteX1" fmla="*/ 0 w 264460"/>
                <a:gd name="connsiteY1" fmla="*/ 240995 h 240995"/>
                <a:gd name="connsiteX2" fmla="*/ 132547 w 264460"/>
                <a:gd name="connsiteY2" fmla="*/ 161720 h 240995"/>
                <a:gd name="connsiteX3" fmla="*/ 264460 w 264460"/>
                <a:gd name="connsiteY3" fmla="*/ 240995 h 240995"/>
                <a:gd name="connsiteX4" fmla="*/ 232116 w 264460"/>
                <a:gd name="connsiteY4" fmla="*/ 0 h 2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60" h="240995">
                  <a:moveTo>
                    <a:pt x="32344" y="0"/>
                  </a:moveTo>
                  <a:lnTo>
                    <a:pt x="0" y="240995"/>
                  </a:lnTo>
                  <a:lnTo>
                    <a:pt x="132547" y="161720"/>
                  </a:lnTo>
                  <a:lnTo>
                    <a:pt x="264460" y="240995"/>
                  </a:lnTo>
                  <a:lnTo>
                    <a:pt x="232116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A0C21624-6502-4DC8-95A6-C875F0948690}"/>
              </a:ext>
            </a:extLst>
          </p:cNvPr>
          <p:cNvGrpSpPr/>
          <p:nvPr/>
        </p:nvGrpSpPr>
        <p:grpSpPr>
          <a:xfrm>
            <a:off x="6037453" y="5014340"/>
            <a:ext cx="546531" cy="397369"/>
            <a:chOff x="3897236" y="4812184"/>
            <a:chExt cx="580924" cy="422375"/>
          </a:xfrm>
        </p:grpSpPr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68ED848-67DD-455A-AE09-8536067ECBF4}"/>
                </a:ext>
              </a:extLst>
            </p:cNvPr>
            <p:cNvSpPr/>
            <p:nvPr/>
          </p:nvSpPr>
          <p:spPr>
            <a:xfrm>
              <a:off x="3897236" y="4812184"/>
              <a:ext cx="580924" cy="422375"/>
            </a:xfrm>
            <a:custGeom>
              <a:avLst/>
              <a:gdLst>
                <a:gd name="connsiteX0" fmla="*/ 0 w 580924"/>
                <a:gd name="connsiteY0" fmla="*/ 211188 h 422375"/>
                <a:gd name="connsiteX1" fmla="*/ 290463 w 580924"/>
                <a:gd name="connsiteY1" fmla="*/ 0 h 422375"/>
                <a:gd name="connsiteX2" fmla="*/ 580925 w 580924"/>
                <a:gd name="connsiteY2" fmla="*/ 211188 h 422375"/>
                <a:gd name="connsiteX3" fmla="*/ 290463 w 580924"/>
                <a:gd name="connsiteY3" fmla="*/ 422376 h 422375"/>
                <a:gd name="connsiteX4" fmla="*/ 0 w 580924"/>
                <a:gd name="connsiteY4" fmla="*/ 211188 h 4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924" h="422375">
                  <a:moveTo>
                    <a:pt x="0" y="211188"/>
                  </a:moveTo>
                  <a:cubicBezTo>
                    <a:pt x="0" y="211188"/>
                    <a:pt x="105911" y="0"/>
                    <a:pt x="290463" y="0"/>
                  </a:cubicBezTo>
                  <a:cubicBezTo>
                    <a:pt x="475014" y="0"/>
                    <a:pt x="580925" y="211188"/>
                    <a:pt x="580925" y="211188"/>
                  </a:cubicBezTo>
                  <a:cubicBezTo>
                    <a:pt x="580925" y="211188"/>
                    <a:pt x="475014" y="422376"/>
                    <a:pt x="290463" y="422376"/>
                  </a:cubicBezTo>
                  <a:cubicBezTo>
                    <a:pt x="105911" y="422376"/>
                    <a:pt x="0" y="211188"/>
                    <a:pt x="0" y="211188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1F7F348-879B-4CA5-96B8-2092AD6BB990}"/>
                </a:ext>
              </a:extLst>
            </p:cNvPr>
            <p:cNvSpPr/>
            <p:nvPr/>
          </p:nvSpPr>
          <p:spPr>
            <a:xfrm>
              <a:off x="4109058" y="4944098"/>
              <a:ext cx="158549" cy="158549"/>
            </a:xfrm>
            <a:custGeom>
              <a:avLst/>
              <a:gdLst>
                <a:gd name="connsiteX0" fmla="*/ 158549 w 158549"/>
                <a:gd name="connsiteY0" fmla="*/ 79275 h 158549"/>
                <a:gd name="connsiteX1" fmla="*/ 79275 w 158549"/>
                <a:gd name="connsiteY1" fmla="*/ 158550 h 158549"/>
                <a:gd name="connsiteX2" fmla="*/ 0 w 158549"/>
                <a:gd name="connsiteY2" fmla="*/ 79275 h 158549"/>
                <a:gd name="connsiteX3" fmla="*/ 79275 w 158549"/>
                <a:gd name="connsiteY3" fmla="*/ 0 h 158549"/>
                <a:gd name="connsiteX4" fmla="*/ 158549 w 158549"/>
                <a:gd name="connsiteY4" fmla="*/ 79275 h 15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549" h="158549">
                  <a:moveTo>
                    <a:pt x="158549" y="79275"/>
                  </a:moveTo>
                  <a:cubicBezTo>
                    <a:pt x="158549" y="123057"/>
                    <a:pt x="123057" y="158550"/>
                    <a:pt x="79275" y="158550"/>
                  </a:cubicBezTo>
                  <a:cubicBezTo>
                    <a:pt x="35492" y="158550"/>
                    <a:pt x="0" y="123057"/>
                    <a:pt x="0" y="79275"/>
                  </a:cubicBezTo>
                  <a:cubicBezTo>
                    <a:pt x="0" y="35493"/>
                    <a:pt x="35492" y="0"/>
                    <a:pt x="79275" y="0"/>
                  </a:cubicBezTo>
                  <a:cubicBezTo>
                    <a:pt x="123057" y="0"/>
                    <a:pt x="158549" y="35493"/>
                    <a:pt x="158549" y="79275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1634797A-9D0F-4BA5-BBA2-36F62F8D082D}"/>
              </a:ext>
            </a:extLst>
          </p:cNvPr>
          <p:cNvGrpSpPr/>
          <p:nvPr/>
        </p:nvGrpSpPr>
        <p:grpSpPr>
          <a:xfrm>
            <a:off x="6121581" y="5745239"/>
            <a:ext cx="379469" cy="464195"/>
            <a:chOff x="3986658" y="5589077"/>
            <a:chExt cx="403349" cy="493406"/>
          </a:xfrm>
        </p:grpSpPr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D91B76E7-ECF3-4A76-91DD-DF1466AB3B60}"/>
                </a:ext>
              </a:extLst>
            </p:cNvPr>
            <p:cNvSpPr/>
            <p:nvPr/>
          </p:nvSpPr>
          <p:spPr>
            <a:xfrm>
              <a:off x="3986658" y="5589077"/>
              <a:ext cx="403349" cy="493406"/>
            </a:xfrm>
            <a:custGeom>
              <a:avLst/>
              <a:gdLst>
                <a:gd name="connsiteX0" fmla="*/ 403350 w 403349"/>
                <a:gd name="connsiteY0" fmla="*/ 201675 h 493406"/>
                <a:gd name="connsiteX1" fmla="*/ 201675 w 403349"/>
                <a:gd name="connsiteY1" fmla="*/ 493406 h 493406"/>
                <a:gd name="connsiteX2" fmla="*/ 0 w 403349"/>
                <a:gd name="connsiteY2" fmla="*/ 201675 h 493406"/>
                <a:gd name="connsiteX3" fmla="*/ 201675 w 403349"/>
                <a:gd name="connsiteY3" fmla="*/ 0 h 493406"/>
                <a:gd name="connsiteX4" fmla="*/ 403350 w 403349"/>
                <a:gd name="connsiteY4" fmla="*/ 201675 h 49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9" h="493406">
                  <a:moveTo>
                    <a:pt x="403350" y="201675"/>
                  </a:moveTo>
                  <a:cubicBezTo>
                    <a:pt x="403350" y="358956"/>
                    <a:pt x="201675" y="493406"/>
                    <a:pt x="201675" y="493406"/>
                  </a:cubicBezTo>
                  <a:cubicBezTo>
                    <a:pt x="201675" y="493406"/>
                    <a:pt x="0" y="358956"/>
                    <a:pt x="0" y="201675"/>
                  </a:cubicBezTo>
                  <a:cubicBezTo>
                    <a:pt x="0" y="90056"/>
                    <a:pt x="90690" y="0"/>
                    <a:pt x="201675" y="0"/>
                  </a:cubicBezTo>
                  <a:cubicBezTo>
                    <a:pt x="312659" y="0"/>
                    <a:pt x="403350" y="90056"/>
                    <a:pt x="403350" y="201675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FB60983E-B2CE-4EF3-AE38-213F9B0B3E7F}"/>
                </a:ext>
              </a:extLst>
            </p:cNvPr>
            <p:cNvSpPr/>
            <p:nvPr/>
          </p:nvSpPr>
          <p:spPr>
            <a:xfrm>
              <a:off x="4120474" y="5723527"/>
              <a:ext cx="134449" cy="134449"/>
            </a:xfrm>
            <a:custGeom>
              <a:avLst/>
              <a:gdLst>
                <a:gd name="connsiteX0" fmla="*/ 134450 w 134449"/>
                <a:gd name="connsiteY0" fmla="*/ 67225 h 134449"/>
                <a:gd name="connsiteX1" fmla="*/ 67225 w 134449"/>
                <a:gd name="connsiteY1" fmla="*/ 134450 h 134449"/>
                <a:gd name="connsiteX2" fmla="*/ 0 w 134449"/>
                <a:gd name="connsiteY2" fmla="*/ 67225 h 134449"/>
                <a:gd name="connsiteX3" fmla="*/ 67225 w 134449"/>
                <a:gd name="connsiteY3" fmla="*/ 0 h 134449"/>
                <a:gd name="connsiteX4" fmla="*/ 134450 w 134449"/>
                <a:gd name="connsiteY4" fmla="*/ 67225 h 13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49" h="134449">
                  <a:moveTo>
                    <a:pt x="134450" y="67225"/>
                  </a:moveTo>
                  <a:cubicBezTo>
                    <a:pt x="134450" y="104353"/>
                    <a:pt x="104352" y="134450"/>
                    <a:pt x="67225" y="134450"/>
                  </a:cubicBezTo>
                  <a:cubicBezTo>
                    <a:pt x="30098" y="134450"/>
                    <a:pt x="0" y="104352"/>
                    <a:pt x="0" y="67225"/>
                  </a:cubicBezTo>
                  <a:cubicBezTo>
                    <a:pt x="0" y="30098"/>
                    <a:pt x="30098" y="0"/>
                    <a:pt x="67225" y="0"/>
                  </a:cubicBezTo>
                  <a:cubicBezTo>
                    <a:pt x="104352" y="0"/>
                    <a:pt x="134450" y="30098"/>
                    <a:pt x="134450" y="67225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08C163-EEC5-449C-9A8A-331F348F74D8}"/>
              </a:ext>
            </a:extLst>
          </p:cNvPr>
          <p:cNvGrpSpPr/>
          <p:nvPr/>
        </p:nvGrpSpPr>
        <p:grpSpPr>
          <a:xfrm>
            <a:off x="6865707" y="1198160"/>
            <a:ext cx="547129" cy="547129"/>
            <a:chOff x="4658273" y="755856"/>
            <a:chExt cx="581559" cy="58155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755FBD6-FFC9-4B2E-84C8-1C3E426B9674}"/>
                </a:ext>
              </a:extLst>
            </p:cNvPr>
            <p:cNvSpPr/>
            <p:nvPr/>
          </p:nvSpPr>
          <p:spPr>
            <a:xfrm>
              <a:off x="4738170" y="835131"/>
              <a:ext cx="422387" cy="422375"/>
            </a:xfrm>
            <a:custGeom>
              <a:avLst/>
              <a:gdLst>
                <a:gd name="connsiteX0" fmla="*/ 52651 w 422387"/>
                <a:gd name="connsiteY0" fmla="*/ 0 h 422375"/>
                <a:gd name="connsiteX1" fmla="*/ 369750 w 422387"/>
                <a:gd name="connsiteY1" fmla="*/ 0 h 422375"/>
                <a:gd name="connsiteX2" fmla="*/ 422388 w 422387"/>
                <a:gd name="connsiteY2" fmla="*/ 52638 h 422375"/>
                <a:gd name="connsiteX3" fmla="*/ 422388 w 422387"/>
                <a:gd name="connsiteY3" fmla="*/ 369737 h 422375"/>
                <a:gd name="connsiteX4" fmla="*/ 369750 w 422387"/>
                <a:gd name="connsiteY4" fmla="*/ 422376 h 422375"/>
                <a:gd name="connsiteX5" fmla="*/ 52651 w 422387"/>
                <a:gd name="connsiteY5" fmla="*/ 422376 h 422375"/>
                <a:gd name="connsiteX6" fmla="*/ 12 w 422387"/>
                <a:gd name="connsiteY6" fmla="*/ 369737 h 422375"/>
                <a:gd name="connsiteX7" fmla="*/ 12 w 422387"/>
                <a:gd name="connsiteY7" fmla="*/ 52638 h 422375"/>
                <a:gd name="connsiteX8" fmla="*/ 52651 w 422387"/>
                <a:gd name="connsiteY8" fmla="*/ 0 h 4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387" h="422375">
                  <a:moveTo>
                    <a:pt x="52651" y="0"/>
                  </a:moveTo>
                  <a:lnTo>
                    <a:pt x="369750" y="0"/>
                  </a:lnTo>
                  <a:cubicBezTo>
                    <a:pt x="398923" y="0"/>
                    <a:pt x="422388" y="23465"/>
                    <a:pt x="422388" y="52638"/>
                  </a:cubicBezTo>
                  <a:lnTo>
                    <a:pt x="422388" y="369737"/>
                  </a:lnTo>
                  <a:cubicBezTo>
                    <a:pt x="422388" y="398910"/>
                    <a:pt x="398923" y="422376"/>
                    <a:pt x="369750" y="422376"/>
                  </a:cubicBezTo>
                  <a:lnTo>
                    <a:pt x="52651" y="422376"/>
                  </a:lnTo>
                  <a:cubicBezTo>
                    <a:pt x="23478" y="422376"/>
                    <a:pt x="12" y="398910"/>
                    <a:pt x="12" y="369737"/>
                  </a:cubicBezTo>
                  <a:lnTo>
                    <a:pt x="12" y="52638"/>
                  </a:lnTo>
                  <a:cubicBezTo>
                    <a:pt x="-622" y="23465"/>
                    <a:pt x="23478" y="0"/>
                    <a:pt x="52651" y="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3636DBC-B003-4D1C-ABC9-A7D031CB6BD7}"/>
                </a:ext>
              </a:extLst>
            </p:cNvPr>
            <p:cNvSpPr/>
            <p:nvPr/>
          </p:nvSpPr>
          <p:spPr>
            <a:xfrm>
              <a:off x="4870095" y="755856"/>
              <a:ext cx="6341" cy="79274"/>
            </a:xfrm>
            <a:custGeom>
              <a:avLst/>
              <a:gdLst>
                <a:gd name="connsiteX0" fmla="*/ 0 w 6341"/>
                <a:gd name="connsiteY0" fmla="*/ 0 h 79274"/>
                <a:gd name="connsiteX1" fmla="*/ 0 w 6341"/>
                <a:gd name="connsiteY1" fmla="*/ 79275 h 7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79274">
                  <a:moveTo>
                    <a:pt x="0" y="0"/>
                  </a:moveTo>
                  <a:lnTo>
                    <a:pt x="0" y="79275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DE57D4A-0309-4E2E-81AB-22807B128C7D}"/>
                </a:ext>
              </a:extLst>
            </p:cNvPr>
            <p:cNvSpPr/>
            <p:nvPr/>
          </p:nvSpPr>
          <p:spPr>
            <a:xfrm>
              <a:off x="5028645" y="755856"/>
              <a:ext cx="6341" cy="79274"/>
            </a:xfrm>
            <a:custGeom>
              <a:avLst/>
              <a:gdLst>
                <a:gd name="connsiteX0" fmla="*/ 0 w 6341"/>
                <a:gd name="connsiteY0" fmla="*/ 0 h 79274"/>
                <a:gd name="connsiteX1" fmla="*/ 0 w 6341"/>
                <a:gd name="connsiteY1" fmla="*/ 79275 h 7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79274">
                  <a:moveTo>
                    <a:pt x="0" y="0"/>
                  </a:moveTo>
                  <a:lnTo>
                    <a:pt x="0" y="79275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3830CE-CD23-4D84-A0D0-B0F5B384F789}"/>
                </a:ext>
              </a:extLst>
            </p:cNvPr>
            <p:cNvSpPr/>
            <p:nvPr/>
          </p:nvSpPr>
          <p:spPr>
            <a:xfrm>
              <a:off x="4870095" y="1258141"/>
              <a:ext cx="6341" cy="79274"/>
            </a:xfrm>
            <a:custGeom>
              <a:avLst/>
              <a:gdLst>
                <a:gd name="connsiteX0" fmla="*/ 0 w 6341"/>
                <a:gd name="connsiteY0" fmla="*/ 0 h 79274"/>
                <a:gd name="connsiteX1" fmla="*/ 0 w 6341"/>
                <a:gd name="connsiteY1" fmla="*/ 79275 h 7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79274">
                  <a:moveTo>
                    <a:pt x="0" y="0"/>
                  </a:moveTo>
                  <a:lnTo>
                    <a:pt x="0" y="79275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2DB50E2-7196-4279-8265-DC7CA618F6F6}"/>
                </a:ext>
              </a:extLst>
            </p:cNvPr>
            <p:cNvSpPr/>
            <p:nvPr/>
          </p:nvSpPr>
          <p:spPr>
            <a:xfrm>
              <a:off x="5028645" y="1258141"/>
              <a:ext cx="6341" cy="79274"/>
            </a:xfrm>
            <a:custGeom>
              <a:avLst/>
              <a:gdLst>
                <a:gd name="connsiteX0" fmla="*/ 0 w 6341"/>
                <a:gd name="connsiteY0" fmla="*/ 0 h 79274"/>
                <a:gd name="connsiteX1" fmla="*/ 0 w 6341"/>
                <a:gd name="connsiteY1" fmla="*/ 79275 h 7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79274">
                  <a:moveTo>
                    <a:pt x="0" y="0"/>
                  </a:moveTo>
                  <a:lnTo>
                    <a:pt x="0" y="79275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EB8CA23-0233-479B-805C-C35AB1D52F20}"/>
                </a:ext>
              </a:extLst>
            </p:cNvPr>
            <p:cNvSpPr/>
            <p:nvPr/>
          </p:nvSpPr>
          <p:spPr>
            <a:xfrm>
              <a:off x="5160558" y="967044"/>
              <a:ext cx="79274" cy="6341"/>
            </a:xfrm>
            <a:custGeom>
              <a:avLst/>
              <a:gdLst>
                <a:gd name="connsiteX0" fmla="*/ 0 w 79274"/>
                <a:gd name="connsiteY0" fmla="*/ 0 h 6341"/>
                <a:gd name="connsiteX1" fmla="*/ 79275 w 79274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274" h="6341">
                  <a:moveTo>
                    <a:pt x="0" y="0"/>
                  </a:moveTo>
                  <a:lnTo>
                    <a:pt x="79275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C70F4E7-A139-4A34-BAFF-5F158AA40BF7}"/>
                </a:ext>
              </a:extLst>
            </p:cNvPr>
            <p:cNvSpPr/>
            <p:nvPr/>
          </p:nvSpPr>
          <p:spPr>
            <a:xfrm>
              <a:off x="5160558" y="1099592"/>
              <a:ext cx="79274" cy="6341"/>
            </a:xfrm>
            <a:custGeom>
              <a:avLst/>
              <a:gdLst>
                <a:gd name="connsiteX0" fmla="*/ 0 w 79274"/>
                <a:gd name="connsiteY0" fmla="*/ 0 h 6341"/>
                <a:gd name="connsiteX1" fmla="*/ 79275 w 79274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274" h="6341">
                  <a:moveTo>
                    <a:pt x="0" y="0"/>
                  </a:moveTo>
                  <a:lnTo>
                    <a:pt x="79275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7B05F7E-614B-4DEE-933C-01DF1B014B6C}"/>
                </a:ext>
              </a:extLst>
            </p:cNvPr>
            <p:cNvSpPr/>
            <p:nvPr/>
          </p:nvSpPr>
          <p:spPr>
            <a:xfrm>
              <a:off x="4658273" y="967044"/>
              <a:ext cx="79274" cy="6341"/>
            </a:xfrm>
            <a:custGeom>
              <a:avLst/>
              <a:gdLst>
                <a:gd name="connsiteX0" fmla="*/ 0 w 79274"/>
                <a:gd name="connsiteY0" fmla="*/ 0 h 6341"/>
                <a:gd name="connsiteX1" fmla="*/ 79275 w 79274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274" h="6341">
                  <a:moveTo>
                    <a:pt x="0" y="0"/>
                  </a:moveTo>
                  <a:lnTo>
                    <a:pt x="79275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A1E2786-3B01-4F66-AF4B-E666D8DE06D0}"/>
                </a:ext>
              </a:extLst>
            </p:cNvPr>
            <p:cNvSpPr/>
            <p:nvPr/>
          </p:nvSpPr>
          <p:spPr>
            <a:xfrm>
              <a:off x="4658273" y="1099592"/>
              <a:ext cx="79274" cy="6341"/>
            </a:xfrm>
            <a:custGeom>
              <a:avLst/>
              <a:gdLst>
                <a:gd name="connsiteX0" fmla="*/ 0 w 79274"/>
                <a:gd name="connsiteY0" fmla="*/ 0 h 6341"/>
                <a:gd name="connsiteX1" fmla="*/ 79275 w 79274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274" h="6341">
                  <a:moveTo>
                    <a:pt x="0" y="0"/>
                  </a:moveTo>
                  <a:lnTo>
                    <a:pt x="79275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A31AB54-B822-439A-AF1A-632A13915E59}"/>
                </a:ext>
              </a:extLst>
            </p:cNvPr>
            <p:cNvSpPr/>
            <p:nvPr/>
          </p:nvSpPr>
          <p:spPr>
            <a:xfrm>
              <a:off x="4897366" y="925821"/>
              <a:ext cx="38051" cy="38051"/>
            </a:xfrm>
            <a:custGeom>
              <a:avLst/>
              <a:gdLst>
                <a:gd name="connsiteX0" fmla="*/ 38052 w 38051"/>
                <a:gd name="connsiteY0" fmla="*/ 19026 h 38051"/>
                <a:gd name="connsiteX1" fmla="*/ 19026 w 38051"/>
                <a:gd name="connsiteY1" fmla="*/ 38052 h 38051"/>
                <a:gd name="connsiteX2" fmla="*/ 0 w 38051"/>
                <a:gd name="connsiteY2" fmla="*/ 19026 h 38051"/>
                <a:gd name="connsiteX3" fmla="*/ 19026 w 38051"/>
                <a:gd name="connsiteY3" fmla="*/ 0 h 38051"/>
                <a:gd name="connsiteX4" fmla="*/ 38052 w 38051"/>
                <a:gd name="connsiteY4" fmla="*/ 19026 h 3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51" h="38051">
                  <a:moveTo>
                    <a:pt x="38052" y="19026"/>
                  </a:moveTo>
                  <a:cubicBezTo>
                    <a:pt x="38052" y="29534"/>
                    <a:pt x="29534" y="38052"/>
                    <a:pt x="19026" y="38052"/>
                  </a:cubicBezTo>
                  <a:cubicBezTo>
                    <a:pt x="8518" y="38052"/>
                    <a:pt x="0" y="29534"/>
                    <a:pt x="0" y="19026"/>
                  </a:cubicBezTo>
                  <a:cubicBezTo>
                    <a:pt x="0" y="8518"/>
                    <a:pt x="8518" y="0"/>
                    <a:pt x="19026" y="0"/>
                  </a:cubicBezTo>
                  <a:cubicBezTo>
                    <a:pt x="29534" y="0"/>
                    <a:pt x="38052" y="8518"/>
                    <a:pt x="38052" y="19026"/>
                  </a:cubicBezTo>
                  <a:close/>
                </a:path>
              </a:pathLst>
            </a:custGeom>
            <a:solidFill>
              <a:srgbClr val="3C3482"/>
            </a:solidFill>
            <a:ln w="6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24EBF77-6CC0-4348-80FF-FE560423F8B6}"/>
                </a:ext>
              </a:extLst>
            </p:cNvPr>
            <p:cNvSpPr/>
            <p:nvPr/>
          </p:nvSpPr>
          <p:spPr>
            <a:xfrm>
              <a:off x="5033084" y="1023488"/>
              <a:ext cx="38051" cy="38051"/>
            </a:xfrm>
            <a:custGeom>
              <a:avLst/>
              <a:gdLst>
                <a:gd name="connsiteX0" fmla="*/ 38052 w 38051"/>
                <a:gd name="connsiteY0" fmla="*/ 19026 h 38051"/>
                <a:gd name="connsiteX1" fmla="*/ 19026 w 38051"/>
                <a:gd name="connsiteY1" fmla="*/ 38052 h 38051"/>
                <a:gd name="connsiteX2" fmla="*/ 0 w 38051"/>
                <a:gd name="connsiteY2" fmla="*/ 19026 h 38051"/>
                <a:gd name="connsiteX3" fmla="*/ 19026 w 38051"/>
                <a:gd name="connsiteY3" fmla="*/ 0 h 38051"/>
                <a:gd name="connsiteX4" fmla="*/ 38052 w 38051"/>
                <a:gd name="connsiteY4" fmla="*/ 19026 h 3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51" h="38051">
                  <a:moveTo>
                    <a:pt x="38052" y="19026"/>
                  </a:moveTo>
                  <a:cubicBezTo>
                    <a:pt x="38052" y="29534"/>
                    <a:pt x="29534" y="38052"/>
                    <a:pt x="19026" y="38052"/>
                  </a:cubicBezTo>
                  <a:cubicBezTo>
                    <a:pt x="8518" y="38052"/>
                    <a:pt x="0" y="29534"/>
                    <a:pt x="0" y="19026"/>
                  </a:cubicBezTo>
                  <a:cubicBezTo>
                    <a:pt x="0" y="8518"/>
                    <a:pt x="8518" y="0"/>
                    <a:pt x="19026" y="0"/>
                  </a:cubicBezTo>
                  <a:cubicBezTo>
                    <a:pt x="29534" y="0"/>
                    <a:pt x="38052" y="8518"/>
                    <a:pt x="38052" y="19026"/>
                  </a:cubicBezTo>
                  <a:close/>
                </a:path>
              </a:pathLst>
            </a:custGeom>
            <a:solidFill>
              <a:srgbClr val="3C3482"/>
            </a:solidFill>
            <a:ln w="6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CE71A7-E960-40FC-9DCD-FA77A968A885}"/>
                </a:ext>
              </a:extLst>
            </p:cNvPr>
            <p:cNvSpPr/>
            <p:nvPr/>
          </p:nvSpPr>
          <p:spPr>
            <a:xfrm>
              <a:off x="4833946" y="1116081"/>
              <a:ext cx="38051" cy="38051"/>
            </a:xfrm>
            <a:custGeom>
              <a:avLst/>
              <a:gdLst>
                <a:gd name="connsiteX0" fmla="*/ 38052 w 38051"/>
                <a:gd name="connsiteY0" fmla="*/ 19026 h 38051"/>
                <a:gd name="connsiteX1" fmla="*/ 19026 w 38051"/>
                <a:gd name="connsiteY1" fmla="*/ 38052 h 38051"/>
                <a:gd name="connsiteX2" fmla="*/ 0 w 38051"/>
                <a:gd name="connsiteY2" fmla="*/ 19026 h 38051"/>
                <a:gd name="connsiteX3" fmla="*/ 19026 w 38051"/>
                <a:gd name="connsiteY3" fmla="*/ 0 h 38051"/>
                <a:gd name="connsiteX4" fmla="*/ 38052 w 38051"/>
                <a:gd name="connsiteY4" fmla="*/ 19026 h 3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51" h="38051">
                  <a:moveTo>
                    <a:pt x="38052" y="19026"/>
                  </a:moveTo>
                  <a:cubicBezTo>
                    <a:pt x="38052" y="29534"/>
                    <a:pt x="29534" y="38052"/>
                    <a:pt x="19026" y="38052"/>
                  </a:cubicBezTo>
                  <a:cubicBezTo>
                    <a:pt x="8518" y="38052"/>
                    <a:pt x="0" y="29534"/>
                    <a:pt x="0" y="19026"/>
                  </a:cubicBezTo>
                  <a:cubicBezTo>
                    <a:pt x="0" y="8518"/>
                    <a:pt x="8518" y="0"/>
                    <a:pt x="19026" y="0"/>
                  </a:cubicBezTo>
                  <a:cubicBezTo>
                    <a:pt x="29534" y="0"/>
                    <a:pt x="38052" y="8518"/>
                    <a:pt x="38052" y="19026"/>
                  </a:cubicBezTo>
                  <a:close/>
                </a:path>
              </a:pathLst>
            </a:custGeom>
            <a:solidFill>
              <a:srgbClr val="3C3482"/>
            </a:solidFill>
            <a:ln w="6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CD198DA-EE12-4038-BFE0-A39375390A14}"/>
              </a:ext>
            </a:extLst>
          </p:cNvPr>
          <p:cNvGrpSpPr/>
          <p:nvPr/>
        </p:nvGrpSpPr>
        <p:grpSpPr>
          <a:xfrm>
            <a:off x="6944782" y="1935620"/>
            <a:ext cx="372514" cy="500590"/>
            <a:chOff x="4742326" y="1539725"/>
            <a:chExt cx="395956" cy="532091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F518A01-BD46-445D-9AE8-AD6CA591F0B7}"/>
                </a:ext>
              </a:extLst>
            </p:cNvPr>
            <p:cNvSpPr/>
            <p:nvPr/>
          </p:nvSpPr>
          <p:spPr>
            <a:xfrm>
              <a:off x="4742326" y="1539725"/>
              <a:ext cx="395956" cy="532091"/>
            </a:xfrm>
            <a:custGeom>
              <a:avLst/>
              <a:gdLst>
                <a:gd name="connsiteX0" fmla="*/ 49129 w 395956"/>
                <a:gd name="connsiteY0" fmla="*/ 414131 h 532091"/>
                <a:gd name="connsiteX1" fmla="*/ 10443 w 395956"/>
                <a:gd name="connsiteY1" fmla="*/ 245435 h 532091"/>
                <a:gd name="connsiteX2" fmla="*/ 198800 w 395956"/>
                <a:gd name="connsiteY2" fmla="*/ 0 h 532091"/>
                <a:gd name="connsiteX3" fmla="*/ 374473 w 395956"/>
                <a:gd name="connsiteY3" fmla="*/ 183917 h 532091"/>
                <a:gd name="connsiteX4" fmla="*/ 374473 w 395956"/>
                <a:gd name="connsiteY4" fmla="*/ 248606 h 532091"/>
                <a:gd name="connsiteX5" fmla="*/ 367497 w 395956"/>
                <a:gd name="connsiteY5" fmla="*/ 310123 h 532091"/>
                <a:gd name="connsiteX6" fmla="*/ 347836 w 395956"/>
                <a:gd name="connsiteY6" fmla="*/ 373542 h 532091"/>
                <a:gd name="connsiteX7" fmla="*/ 313590 w 395956"/>
                <a:gd name="connsiteY7" fmla="*/ 436328 h 532091"/>
                <a:gd name="connsiteX8" fmla="*/ 197532 w 395956"/>
                <a:gd name="connsiteY8" fmla="*/ 532092 h 532091"/>
                <a:gd name="connsiteX9" fmla="*/ 38982 w 395956"/>
                <a:gd name="connsiteY9" fmla="*/ 457891 h 53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5956" h="532091">
                  <a:moveTo>
                    <a:pt x="49129" y="414131"/>
                  </a:moveTo>
                  <a:cubicBezTo>
                    <a:pt x="54203" y="333588"/>
                    <a:pt x="42787" y="318367"/>
                    <a:pt x="10443" y="245435"/>
                  </a:cubicBezTo>
                  <a:cubicBezTo>
                    <a:pt x="-21901" y="172502"/>
                    <a:pt x="15517" y="0"/>
                    <a:pt x="198800" y="0"/>
                  </a:cubicBezTo>
                  <a:cubicBezTo>
                    <a:pt x="372570" y="0"/>
                    <a:pt x="375741" y="177575"/>
                    <a:pt x="374473" y="183917"/>
                  </a:cubicBezTo>
                  <a:cubicBezTo>
                    <a:pt x="370033" y="218798"/>
                    <a:pt x="344031" y="214993"/>
                    <a:pt x="374473" y="248606"/>
                  </a:cubicBezTo>
                  <a:cubicBezTo>
                    <a:pt x="401109" y="278413"/>
                    <a:pt x="407451" y="306317"/>
                    <a:pt x="367497" y="310123"/>
                  </a:cubicBezTo>
                  <a:cubicBezTo>
                    <a:pt x="366862" y="338027"/>
                    <a:pt x="357349" y="356419"/>
                    <a:pt x="347836" y="373542"/>
                  </a:cubicBezTo>
                  <a:cubicBezTo>
                    <a:pt x="334518" y="398910"/>
                    <a:pt x="363691" y="435060"/>
                    <a:pt x="313590" y="436328"/>
                  </a:cubicBezTo>
                  <a:cubicBezTo>
                    <a:pt x="255244" y="437596"/>
                    <a:pt x="252073" y="406521"/>
                    <a:pt x="197532" y="532092"/>
                  </a:cubicBezTo>
                  <a:cubicBezTo>
                    <a:pt x="141722" y="506724"/>
                    <a:pt x="38982" y="457891"/>
                    <a:pt x="38982" y="457891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grpSp>
          <p:nvGrpSpPr>
            <p:cNvPr id="129" name="Graphic 3">
              <a:extLst>
                <a:ext uri="{FF2B5EF4-FFF2-40B4-BE49-F238E27FC236}">
                  <a16:creationId xmlns:a16="http://schemas.microsoft.com/office/drawing/2014/main" id="{6E5413DE-6BCC-4CD6-8AC2-0BF0BAAE350C}"/>
                </a:ext>
              </a:extLst>
            </p:cNvPr>
            <p:cNvGrpSpPr/>
            <p:nvPr/>
          </p:nvGrpSpPr>
          <p:grpSpPr>
            <a:xfrm>
              <a:off x="4800968" y="1717300"/>
              <a:ext cx="171233" cy="168062"/>
              <a:chOff x="4800968" y="1717300"/>
              <a:chExt cx="171233" cy="168062"/>
            </a:xfrm>
            <a:noFill/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8D924D2-B641-4864-BDCD-B329BF2B8B3D}"/>
                  </a:ext>
                </a:extLst>
              </p:cNvPr>
              <p:cNvSpPr/>
              <p:nvPr/>
            </p:nvSpPr>
            <p:spPr>
              <a:xfrm>
                <a:off x="4800968" y="1717300"/>
                <a:ext cx="171233" cy="168062"/>
              </a:xfrm>
              <a:custGeom>
                <a:avLst/>
                <a:gdLst>
                  <a:gd name="connsiteX0" fmla="*/ 94496 w 171233"/>
                  <a:gd name="connsiteY0" fmla="*/ 0 h 168062"/>
                  <a:gd name="connsiteX1" fmla="*/ 104009 w 171233"/>
                  <a:gd name="connsiteY1" fmla="*/ 17757 h 168062"/>
                  <a:gd name="connsiteX2" fmla="*/ 116058 w 171233"/>
                  <a:gd name="connsiteY2" fmla="*/ 22197 h 168062"/>
                  <a:gd name="connsiteX3" fmla="*/ 134450 w 171233"/>
                  <a:gd name="connsiteY3" fmla="*/ 14586 h 168062"/>
                  <a:gd name="connsiteX4" fmla="*/ 147134 w 171233"/>
                  <a:gd name="connsiteY4" fmla="*/ 25368 h 168062"/>
                  <a:gd name="connsiteX5" fmla="*/ 142694 w 171233"/>
                  <a:gd name="connsiteY5" fmla="*/ 45028 h 168062"/>
                  <a:gd name="connsiteX6" fmla="*/ 149036 w 171233"/>
                  <a:gd name="connsiteY6" fmla="*/ 56444 h 168062"/>
                  <a:gd name="connsiteX7" fmla="*/ 168062 w 171233"/>
                  <a:gd name="connsiteY7" fmla="*/ 62151 h 168062"/>
                  <a:gd name="connsiteX8" fmla="*/ 171233 w 171233"/>
                  <a:gd name="connsiteY8" fmla="*/ 78640 h 168062"/>
                  <a:gd name="connsiteX9" fmla="*/ 155378 w 171233"/>
                  <a:gd name="connsiteY9" fmla="*/ 90690 h 168062"/>
                  <a:gd name="connsiteX10" fmla="*/ 152842 w 171233"/>
                  <a:gd name="connsiteY10" fmla="*/ 103374 h 168062"/>
                  <a:gd name="connsiteX11" fmla="*/ 163623 w 171233"/>
                  <a:gd name="connsiteY11" fmla="*/ 120498 h 168062"/>
                  <a:gd name="connsiteX12" fmla="*/ 155378 w 171233"/>
                  <a:gd name="connsiteY12" fmla="*/ 135084 h 168062"/>
                  <a:gd name="connsiteX13" fmla="*/ 135084 w 171233"/>
                  <a:gd name="connsiteY13" fmla="*/ 134450 h 168062"/>
                  <a:gd name="connsiteX14" fmla="*/ 124937 w 171233"/>
                  <a:gd name="connsiteY14" fmla="*/ 142694 h 168062"/>
                  <a:gd name="connsiteX15" fmla="*/ 122400 w 171233"/>
                  <a:gd name="connsiteY15" fmla="*/ 162355 h 168062"/>
                  <a:gd name="connsiteX16" fmla="*/ 106545 w 171233"/>
                  <a:gd name="connsiteY16" fmla="*/ 168062 h 168062"/>
                  <a:gd name="connsiteX17" fmla="*/ 91959 w 171233"/>
                  <a:gd name="connsiteY17" fmla="*/ 154744 h 168062"/>
                  <a:gd name="connsiteX18" fmla="*/ 79275 w 171233"/>
                  <a:gd name="connsiteY18" fmla="*/ 154744 h 168062"/>
                  <a:gd name="connsiteX19" fmla="*/ 64688 w 171233"/>
                  <a:gd name="connsiteY19" fmla="*/ 168062 h 168062"/>
                  <a:gd name="connsiteX20" fmla="*/ 48833 w 171233"/>
                  <a:gd name="connsiteY20" fmla="*/ 162355 h 168062"/>
                  <a:gd name="connsiteX21" fmla="*/ 46297 w 171233"/>
                  <a:gd name="connsiteY21" fmla="*/ 142694 h 168062"/>
                  <a:gd name="connsiteX22" fmla="*/ 36149 w 171233"/>
                  <a:gd name="connsiteY22" fmla="*/ 134450 h 168062"/>
                  <a:gd name="connsiteX23" fmla="*/ 15855 w 171233"/>
                  <a:gd name="connsiteY23" fmla="*/ 135084 h 168062"/>
                  <a:gd name="connsiteX24" fmla="*/ 7610 w 171233"/>
                  <a:gd name="connsiteY24" fmla="*/ 120498 h 168062"/>
                  <a:gd name="connsiteX25" fmla="*/ 18392 w 171233"/>
                  <a:gd name="connsiteY25" fmla="*/ 103374 h 168062"/>
                  <a:gd name="connsiteX26" fmla="*/ 15855 w 171233"/>
                  <a:gd name="connsiteY26" fmla="*/ 90690 h 168062"/>
                  <a:gd name="connsiteX27" fmla="*/ 0 w 171233"/>
                  <a:gd name="connsiteY27" fmla="*/ 78640 h 168062"/>
                  <a:gd name="connsiteX28" fmla="*/ 3171 w 171233"/>
                  <a:gd name="connsiteY28" fmla="*/ 62151 h 168062"/>
                  <a:gd name="connsiteX29" fmla="*/ 22197 w 171233"/>
                  <a:gd name="connsiteY29" fmla="*/ 56444 h 168062"/>
                  <a:gd name="connsiteX30" fmla="*/ 28539 w 171233"/>
                  <a:gd name="connsiteY30" fmla="*/ 45028 h 168062"/>
                  <a:gd name="connsiteX31" fmla="*/ 24100 w 171233"/>
                  <a:gd name="connsiteY31" fmla="*/ 25368 h 168062"/>
                  <a:gd name="connsiteX32" fmla="*/ 36784 w 171233"/>
                  <a:gd name="connsiteY32" fmla="*/ 14586 h 168062"/>
                  <a:gd name="connsiteX33" fmla="*/ 55175 w 171233"/>
                  <a:gd name="connsiteY33" fmla="*/ 22197 h 168062"/>
                  <a:gd name="connsiteX34" fmla="*/ 67225 w 171233"/>
                  <a:gd name="connsiteY34" fmla="*/ 17757 h 168062"/>
                  <a:gd name="connsiteX35" fmla="*/ 76738 w 171233"/>
                  <a:gd name="connsiteY35" fmla="*/ 0 h 168062"/>
                  <a:gd name="connsiteX36" fmla="*/ 94496 w 171233"/>
                  <a:gd name="connsiteY36" fmla="*/ 0 h 16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71233" h="168062">
                    <a:moveTo>
                      <a:pt x="94496" y="0"/>
                    </a:moveTo>
                    <a:lnTo>
                      <a:pt x="104009" y="17757"/>
                    </a:lnTo>
                    <a:cubicBezTo>
                      <a:pt x="108448" y="19660"/>
                      <a:pt x="111619" y="20294"/>
                      <a:pt x="116058" y="22197"/>
                    </a:cubicBezTo>
                    <a:lnTo>
                      <a:pt x="134450" y="14586"/>
                    </a:lnTo>
                    <a:cubicBezTo>
                      <a:pt x="140158" y="19660"/>
                      <a:pt x="141426" y="20294"/>
                      <a:pt x="147134" y="25368"/>
                    </a:cubicBezTo>
                    <a:lnTo>
                      <a:pt x="142694" y="45028"/>
                    </a:lnTo>
                    <a:cubicBezTo>
                      <a:pt x="145231" y="49467"/>
                      <a:pt x="146500" y="52004"/>
                      <a:pt x="149036" y="56444"/>
                    </a:cubicBezTo>
                    <a:lnTo>
                      <a:pt x="168062" y="62151"/>
                    </a:lnTo>
                    <a:cubicBezTo>
                      <a:pt x="169331" y="69762"/>
                      <a:pt x="169965" y="71030"/>
                      <a:pt x="171233" y="78640"/>
                    </a:cubicBezTo>
                    <a:lnTo>
                      <a:pt x="155378" y="90690"/>
                    </a:lnTo>
                    <a:cubicBezTo>
                      <a:pt x="154744" y="95764"/>
                      <a:pt x="154110" y="98301"/>
                      <a:pt x="152842" y="103374"/>
                    </a:cubicBezTo>
                    <a:lnTo>
                      <a:pt x="163623" y="120498"/>
                    </a:lnTo>
                    <a:cubicBezTo>
                      <a:pt x="159818" y="127474"/>
                      <a:pt x="159184" y="128742"/>
                      <a:pt x="155378" y="135084"/>
                    </a:cubicBezTo>
                    <a:lnTo>
                      <a:pt x="135084" y="134450"/>
                    </a:lnTo>
                    <a:cubicBezTo>
                      <a:pt x="131279" y="137621"/>
                      <a:pt x="128742" y="139523"/>
                      <a:pt x="124937" y="142694"/>
                    </a:cubicBezTo>
                    <a:lnTo>
                      <a:pt x="122400" y="162355"/>
                    </a:lnTo>
                    <a:cubicBezTo>
                      <a:pt x="115424" y="164891"/>
                      <a:pt x="113522" y="165526"/>
                      <a:pt x="106545" y="168062"/>
                    </a:cubicBezTo>
                    <a:lnTo>
                      <a:pt x="91959" y="154744"/>
                    </a:lnTo>
                    <a:cubicBezTo>
                      <a:pt x="86885" y="154744"/>
                      <a:pt x="83714" y="154744"/>
                      <a:pt x="79275" y="154744"/>
                    </a:cubicBezTo>
                    <a:lnTo>
                      <a:pt x="64688" y="168062"/>
                    </a:lnTo>
                    <a:cubicBezTo>
                      <a:pt x="57712" y="165526"/>
                      <a:pt x="55810" y="164891"/>
                      <a:pt x="48833" y="162355"/>
                    </a:cubicBezTo>
                    <a:lnTo>
                      <a:pt x="46297" y="142694"/>
                    </a:lnTo>
                    <a:cubicBezTo>
                      <a:pt x="42491" y="139523"/>
                      <a:pt x="39955" y="137621"/>
                      <a:pt x="36149" y="134450"/>
                    </a:cubicBezTo>
                    <a:lnTo>
                      <a:pt x="15855" y="135084"/>
                    </a:lnTo>
                    <a:cubicBezTo>
                      <a:pt x="12050" y="128108"/>
                      <a:pt x="11416" y="126840"/>
                      <a:pt x="7610" y="120498"/>
                    </a:cubicBezTo>
                    <a:lnTo>
                      <a:pt x="18392" y="103374"/>
                    </a:lnTo>
                    <a:cubicBezTo>
                      <a:pt x="17758" y="98301"/>
                      <a:pt x="17123" y="95764"/>
                      <a:pt x="15855" y="90690"/>
                    </a:cubicBezTo>
                    <a:lnTo>
                      <a:pt x="0" y="78640"/>
                    </a:lnTo>
                    <a:cubicBezTo>
                      <a:pt x="1268" y="71030"/>
                      <a:pt x="1903" y="69762"/>
                      <a:pt x="3171" y="62151"/>
                    </a:cubicBezTo>
                    <a:lnTo>
                      <a:pt x="22197" y="56444"/>
                    </a:lnTo>
                    <a:cubicBezTo>
                      <a:pt x="24734" y="52004"/>
                      <a:pt x="26002" y="49467"/>
                      <a:pt x="28539" y="45028"/>
                    </a:cubicBezTo>
                    <a:lnTo>
                      <a:pt x="24100" y="25368"/>
                    </a:lnTo>
                    <a:cubicBezTo>
                      <a:pt x="29807" y="20294"/>
                      <a:pt x="31076" y="19660"/>
                      <a:pt x="36784" y="14586"/>
                    </a:cubicBezTo>
                    <a:lnTo>
                      <a:pt x="55175" y="22197"/>
                    </a:lnTo>
                    <a:cubicBezTo>
                      <a:pt x="59615" y="20294"/>
                      <a:pt x="62786" y="19660"/>
                      <a:pt x="67225" y="17757"/>
                    </a:cubicBezTo>
                    <a:lnTo>
                      <a:pt x="76738" y="0"/>
                    </a:lnTo>
                    <a:cubicBezTo>
                      <a:pt x="84983" y="0"/>
                      <a:pt x="86885" y="0"/>
                      <a:pt x="94496" y="0"/>
                    </a:cubicBezTo>
                    <a:close/>
                  </a:path>
                </a:pathLst>
              </a:custGeom>
              <a:noFill/>
              <a:ln w="12673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49B45F16-ABC9-4288-B3B3-4A03C6B16BAB}"/>
                  </a:ext>
                </a:extLst>
              </p:cNvPr>
              <p:cNvSpPr/>
              <p:nvPr/>
            </p:nvSpPr>
            <p:spPr>
              <a:xfrm>
                <a:off x="4863119" y="1777549"/>
                <a:ext cx="46930" cy="46930"/>
              </a:xfrm>
              <a:custGeom>
                <a:avLst/>
                <a:gdLst>
                  <a:gd name="connsiteX0" fmla="*/ 46931 w 46930"/>
                  <a:gd name="connsiteY0" fmla="*/ 23465 h 46930"/>
                  <a:gd name="connsiteX1" fmla="*/ 23465 w 46930"/>
                  <a:gd name="connsiteY1" fmla="*/ 46931 h 46930"/>
                  <a:gd name="connsiteX2" fmla="*/ 0 w 46930"/>
                  <a:gd name="connsiteY2" fmla="*/ 23465 h 46930"/>
                  <a:gd name="connsiteX3" fmla="*/ 23465 w 46930"/>
                  <a:gd name="connsiteY3" fmla="*/ 0 h 46930"/>
                  <a:gd name="connsiteX4" fmla="*/ 46931 w 46930"/>
                  <a:gd name="connsiteY4" fmla="*/ 23465 h 4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30" h="46930">
                    <a:moveTo>
                      <a:pt x="46931" y="23465"/>
                    </a:moveTo>
                    <a:cubicBezTo>
                      <a:pt x="46931" y="36425"/>
                      <a:pt x="36425" y="46931"/>
                      <a:pt x="23465" y="46931"/>
                    </a:cubicBezTo>
                    <a:cubicBezTo>
                      <a:pt x="10506" y="46931"/>
                      <a:pt x="0" y="36425"/>
                      <a:pt x="0" y="23465"/>
                    </a:cubicBezTo>
                    <a:cubicBezTo>
                      <a:pt x="0" y="10506"/>
                      <a:pt x="10506" y="0"/>
                      <a:pt x="23465" y="0"/>
                    </a:cubicBezTo>
                    <a:cubicBezTo>
                      <a:pt x="36425" y="0"/>
                      <a:pt x="46931" y="10506"/>
                      <a:pt x="46931" y="23465"/>
                    </a:cubicBezTo>
                    <a:close/>
                  </a:path>
                </a:pathLst>
              </a:custGeom>
              <a:noFill/>
              <a:ln w="12673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130" name="Graphic 3">
              <a:extLst>
                <a:ext uri="{FF2B5EF4-FFF2-40B4-BE49-F238E27FC236}">
                  <a16:creationId xmlns:a16="http://schemas.microsoft.com/office/drawing/2014/main" id="{8BA5F15D-990D-4996-9EFD-C8FA8DF888CE}"/>
                </a:ext>
              </a:extLst>
            </p:cNvPr>
            <p:cNvGrpSpPr/>
            <p:nvPr/>
          </p:nvGrpSpPr>
          <p:grpSpPr>
            <a:xfrm>
              <a:off x="4936052" y="1603779"/>
              <a:ext cx="127473" cy="124936"/>
              <a:chOff x="4936052" y="1603779"/>
              <a:chExt cx="127473" cy="124936"/>
            </a:xfrm>
            <a:noFill/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77B6892E-85B8-4F7D-9801-A3C4868F6286}"/>
                  </a:ext>
                </a:extLst>
              </p:cNvPr>
              <p:cNvSpPr/>
              <p:nvPr/>
            </p:nvSpPr>
            <p:spPr>
              <a:xfrm>
                <a:off x="4936052" y="1603779"/>
                <a:ext cx="127473" cy="124936"/>
              </a:xfrm>
              <a:custGeom>
                <a:avLst/>
                <a:gdLst>
                  <a:gd name="connsiteX0" fmla="*/ 70396 w 127473"/>
                  <a:gd name="connsiteY0" fmla="*/ 0 h 124936"/>
                  <a:gd name="connsiteX1" fmla="*/ 77372 w 127473"/>
                  <a:gd name="connsiteY1" fmla="*/ 13318 h 124936"/>
                  <a:gd name="connsiteX2" fmla="*/ 86251 w 127473"/>
                  <a:gd name="connsiteY2" fmla="*/ 16489 h 124936"/>
                  <a:gd name="connsiteX3" fmla="*/ 100203 w 127473"/>
                  <a:gd name="connsiteY3" fmla="*/ 10781 h 124936"/>
                  <a:gd name="connsiteX4" fmla="*/ 109716 w 127473"/>
                  <a:gd name="connsiteY4" fmla="*/ 19026 h 124936"/>
                  <a:gd name="connsiteX5" fmla="*/ 106545 w 127473"/>
                  <a:gd name="connsiteY5" fmla="*/ 33612 h 124936"/>
                  <a:gd name="connsiteX6" fmla="*/ 111619 w 127473"/>
                  <a:gd name="connsiteY6" fmla="*/ 41857 h 124936"/>
                  <a:gd name="connsiteX7" fmla="*/ 125571 w 127473"/>
                  <a:gd name="connsiteY7" fmla="*/ 46296 h 124936"/>
                  <a:gd name="connsiteX8" fmla="*/ 127474 w 127473"/>
                  <a:gd name="connsiteY8" fmla="*/ 58346 h 124936"/>
                  <a:gd name="connsiteX9" fmla="*/ 115424 w 127473"/>
                  <a:gd name="connsiteY9" fmla="*/ 67225 h 124936"/>
                  <a:gd name="connsiteX10" fmla="*/ 113521 w 127473"/>
                  <a:gd name="connsiteY10" fmla="*/ 76738 h 124936"/>
                  <a:gd name="connsiteX11" fmla="*/ 121766 w 127473"/>
                  <a:gd name="connsiteY11" fmla="*/ 89422 h 124936"/>
                  <a:gd name="connsiteX12" fmla="*/ 115424 w 127473"/>
                  <a:gd name="connsiteY12" fmla="*/ 100203 h 124936"/>
                  <a:gd name="connsiteX13" fmla="*/ 100837 w 127473"/>
                  <a:gd name="connsiteY13" fmla="*/ 99569 h 124936"/>
                  <a:gd name="connsiteX14" fmla="*/ 93227 w 127473"/>
                  <a:gd name="connsiteY14" fmla="*/ 105911 h 124936"/>
                  <a:gd name="connsiteX15" fmla="*/ 91324 w 127473"/>
                  <a:gd name="connsiteY15" fmla="*/ 120498 h 124936"/>
                  <a:gd name="connsiteX16" fmla="*/ 79275 w 127473"/>
                  <a:gd name="connsiteY16" fmla="*/ 124937 h 124936"/>
                  <a:gd name="connsiteX17" fmla="*/ 68493 w 127473"/>
                  <a:gd name="connsiteY17" fmla="*/ 114790 h 124936"/>
                  <a:gd name="connsiteX18" fmla="*/ 58980 w 127473"/>
                  <a:gd name="connsiteY18" fmla="*/ 114790 h 124936"/>
                  <a:gd name="connsiteX19" fmla="*/ 48199 w 127473"/>
                  <a:gd name="connsiteY19" fmla="*/ 124937 h 124936"/>
                  <a:gd name="connsiteX20" fmla="*/ 36149 w 127473"/>
                  <a:gd name="connsiteY20" fmla="*/ 120498 h 124936"/>
                  <a:gd name="connsiteX21" fmla="*/ 34247 w 127473"/>
                  <a:gd name="connsiteY21" fmla="*/ 105911 h 124936"/>
                  <a:gd name="connsiteX22" fmla="*/ 26636 w 127473"/>
                  <a:gd name="connsiteY22" fmla="*/ 99569 h 124936"/>
                  <a:gd name="connsiteX23" fmla="*/ 12050 w 127473"/>
                  <a:gd name="connsiteY23" fmla="*/ 100203 h 124936"/>
                  <a:gd name="connsiteX24" fmla="*/ 5708 w 127473"/>
                  <a:gd name="connsiteY24" fmla="*/ 89422 h 124936"/>
                  <a:gd name="connsiteX25" fmla="*/ 13952 w 127473"/>
                  <a:gd name="connsiteY25" fmla="*/ 76738 h 124936"/>
                  <a:gd name="connsiteX26" fmla="*/ 12050 w 127473"/>
                  <a:gd name="connsiteY26" fmla="*/ 67225 h 124936"/>
                  <a:gd name="connsiteX27" fmla="*/ 0 w 127473"/>
                  <a:gd name="connsiteY27" fmla="*/ 58346 h 124936"/>
                  <a:gd name="connsiteX28" fmla="*/ 1903 w 127473"/>
                  <a:gd name="connsiteY28" fmla="*/ 46296 h 124936"/>
                  <a:gd name="connsiteX29" fmla="*/ 15855 w 127473"/>
                  <a:gd name="connsiteY29" fmla="*/ 41857 h 124936"/>
                  <a:gd name="connsiteX30" fmla="*/ 20928 w 127473"/>
                  <a:gd name="connsiteY30" fmla="*/ 33612 h 124936"/>
                  <a:gd name="connsiteX31" fmla="*/ 17757 w 127473"/>
                  <a:gd name="connsiteY31" fmla="*/ 19026 h 124936"/>
                  <a:gd name="connsiteX32" fmla="*/ 27270 w 127473"/>
                  <a:gd name="connsiteY32" fmla="*/ 10781 h 124936"/>
                  <a:gd name="connsiteX33" fmla="*/ 41223 w 127473"/>
                  <a:gd name="connsiteY33" fmla="*/ 16489 h 124936"/>
                  <a:gd name="connsiteX34" fmla="*/ 50102 w 127473"/>
                  <a:gd name="connsiteY34" fmla="*/ 13318 h 124936"/>
                  <a:gd name="connsiteX35" fmla="*/ 57078 w 127473"/>
                  <a:gd name="connsiteY35" fmla="*/ 0 h 124936"/>
                  <a:gd name="connsiteX36" fmla="*/ 70396 w 127473"/>
                  <a:gd name="connsiteY36" fmla="*/ 0 h 12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7473" h="124936">
                    <a:moveTo>
                      <a:pt x="70396" y="0"/>
                    </a:moveTo>
                    <a:lnTo>
                      <a:pt x="77372" y="13318"/>
                    </a:lnTo>
                    <a:cubicBezTo>
                      <a:pt x="80543" y="14587"/>
                      <a:pt x="83080" y="15221"/>
                      <a:pt x="86251" y="16489"/>
                    </a:cubicBezTo>
                    <a:lnTo>
                      <a:pt x="100203" y="10781"/>
                    </a:lnTo>
                    <a:cubicBezTo>
                      <a:pt x="104643" y="14587"/>
                      <a:pt x="105277" y="15221"/>
                      <a:pt x="109716" y="19026"/>
                    </a:cubicBezTo>
                    <a:lnTo>
                      <a:pt x="106545" y="33612"/>
                    </a:lnTo>
                    <a:cubicBezTo>
                      <a:pt x="108448" y="36783"/>
                      <a:pt x="109716" y="38686"/>
                      <a:pt x="111619" y="41857"/>
                    </a:cubicBezTo>
                    <a:lnTo>
                      <a:pt x="125571" y="46296"/>
                    </a:lnTo>
                    <a:cubicBezTo>
                      <a:pt x="126840" y="52004"/>
                      <a:pt x="126840" y="53273"/>
                      <a:pt x="127474" y="58346"/>
                    </a:cubicBezTo>
                    <a:lnTo>
                      <a:pt x="115424" y="67225"/>
                    </a:lnTo>
                    <a:cubicBezTo>
                      <a:pt x="114790" y="71030"/>
                      <a:pt x="114156" y="72933"/>
                      <a:pt x="113521" y="76738"/>
                    </a:cubicBezTo>
                    <a:lnTo>
                      <a:pt x="121766" y="89422"/>
                    </a:lnTo>
                    <a:cubicBezTo>
                      <a:pt x="118595" y="94496"/>
                      <a:pt x="118595" y="95130"/>
                      <a:pt x="115424" y="100203"/>
                    </a:cubicBezTo>
                    <a:lnTo>
                      <a:pt x="100837" y="99569"/>
                    </a:lnTo>
                    <a:cubicBezTo>
                      <a:pt x="98301" y="102106"/>
                      <a:pt x="96398" y="103374"/>
                      <a:pt x="93227" y="105911"/>
                    </a:cubicBezTo>
                    <a:lnTo>
                      <a:pt x="91324" y="120498"/>
                    </a:lnTo>
                    <a:cubicBezTo>
                      <a:pt x="86251" y="122400"/>
                      <a:pt x="84982" y="123034"/>
                      <a:pt x="79275" y="124937"/>
                    </a:cubicBezTo>
                    <a:lnTo>
                      <a:pt x="68493" y="114790"/>
                    </a:lnTo>
                    <a:cubicBezTo>
                      <a:pt x="64688" y="114790"/>
                      <a:pt x="62786" y="114790"/>
                      <a:pt x="58980" y="114790"/>
                    </a:cubicBezTo>
                    <a:lnTo>
                      <a:pt x="48199" y="124937"/>
                    </a:lnTo>
                    <a:cubicBezTo>
                      <a:pt x="43125" y="123034"/>
                      <a:pt x="41857" y="122400"/>
                      <a:pt x="36149" y="120498"/>
                    </a:cubicBezTo>
                    <a:lnTo>
                      <a:pt x="34247" y="105911"/>
                    </a:lnTo>
                    <a:cubicBezTo>
                      <a:pt x="31710" y="103374"/>
                      <a:pt x="29807" y="102106"/>
                      <a:pt x="26636" y="99569"/>
                    </a:cubicBezTo>
                    <a:lnTo>
                      <a:pt x="12050" y="100203"/>
                    </a:lnTo>
                    <a:cubicBezTo>
                      <a:pt x="8879" y="95130"/>
                      <a:pt x="8879" y="94496"/>
                      <a:pt x="5708" y="89422"/>
                    </a:cubicBezTo>
                    <a:lnTo>
                      <a:pt x="13952" y="76738"/>
                    </a:lnTo>
                    <a:cubicBezTo>
                      <a:pt x="13318" y="72933"/>
                      <a:pt x="12684" y="71030"/>
                      <a:pt x="12050" y="67225"/>
                    </a:cubicBezTo>
                    <a:lnTo>
                      <a:pt x="0" y="58346"/>
                    </a:lnTo>
                    <a:cubicBezTo>
                      <a:pt x="1268" y="52638"/>
                      <a:pt x="1268" y="51370"/>
                      <a:pt x="1903" y="46296"/>
                    </a:cubicBezTo>
                    <a:lnTo>
                      <a:pt x="15855" y="41857"/>
                    </a:lnTo>
                    <a:cubicBezTo>
                      <a:pt x="17757" y="38686"/>
                      <a:pt x="19026" y="36783"/>
                      <a:pt x="20928" y="33612"/>
                    </a:cubicBezTo>
                    <a:lnTo>
                      <a:pt x="17757" y="19026"/>
                    </a:lnTo>
                    <a:cubicBezTo>
                      <a:pt x="22197" y="15221"/>
                      <a:pt x="22831" y="14587"/>
                      <a:pt x="27270" y="10781"/>
                    </a:cubicBezTo>
                    <a:lnTo>
                      <a:pt x="41223" y="16489"/>
                    </a:lnTo>
                    <a:cubicBezTo>
                      <a:pt x="44394" y="15221"/>
                      <a:pt x="46931" y="14587"/>
                      <a:pt x="50102" y="13318"/>
                    </a:cubicBezTo>
                    <a:lnTo>
                      <a:pt x="57078" y="0"/>
                    </a:lnTo>
                    <a:cubicBezTo>
                      <a:pt x="63420" y="0"/>
                      <a:pt x="64688" y="0"/>
                      <a:pt x="70396" y="0"/>
                    </a:cubicBezTo>
                    <a:close/>
                  </a:path>
                </a:pathLst>
              </a:custGeom>
              <a:noFill/>
              <a:ln w="12673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A0DEF82-9A16-4ADF-8AAC-8F08D1F8F2AD}"/>
                  </a:ext>
                </a:extLst>
              </p:cNvPr>
              <p:cNvSpPr/>
              <p:nvPr/>
            </p:nvSpPr>
            <p:spPr>
              <a:xfrm>
                <a:off x="4982348" y="1648807"/>
                <a:ext cx="35515" cy="35515"/>
              </a:xfrm>
              <a:custGeom>
                <a:avLst/>
                <a:gdLst>
                  <a:gd name="connsiteX0" fmla="*/ 35515 w 35515"/>
                  <a:gd name="connsiteY0" fmla="*/ 17758 h 35515"/>
                  <a:gd name="connsiteX1" fmla="*/ 17758 w 35515"/>
                  <a:gd name="connsiteY1" fmla="*/ 35515 h 35515"/>
                  <a:gd name="connsiteX2" fmla="*/ 0 w 35515"/>
                  <a:gd name="connsiteY2" fmla="*/ 17758 h 35515"/>
                  <a:gd name="connsiteX3" fmla="*/ 17758 w 35515"/>
                  <a:gd name="connsiteY3" fmla="*/ 0 h 35515"/>
                  <a:gd name="connsiteX4" fmla="*/ 35515 w 35515"/>
                  <a:gd name="connsiteY4" fmla="*/ 17758 h 3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5" h="35515">
                    <a:moveTo>
                      <a:pt x="35515" y="17758"/>
                    </a:moveTo>
                    <a:cubicBezTo>
                      <a:pt x="35515" y="27565"/>
                      <a:pt x="27565" y="35515"/>
                      <a:pt x="17758" y="35515"/>
                    </a:cubicBezTo>
                    <a:cubicBezTo>
                      <a:pt x="7950" y="35515"/>
                      <a:pt x="0" y="27565"/>
                      <a:pt x="0" y="17758"/>
                    </a:cubicBezTo>
                    <a:cubicBezTo>
                      <a:pt x="0" y="7950"/>
                      <a:pt x="7950" y="0"/>
                      <a:pt x="17758" y="0"/>
                    </a:cubicBezTo>
                    <a:cubicBezTo>
                      <a:pt x="27565" y="0"/>
                      <a:pt x="35515" y="7950"/>
                      <a:pt x="35515" y="17758"/>
                    </a:cubicBezTo>
                    <a:close/>
                  </a:path>
                </a:pathLst>
              </a:custGeom>
              <a:noFill/>
              <a:ln w="12673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</p:grp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C0008673-37A4-4DF6-B1ED-58FF2DA191D6}"/>
              </a:ext>
            </a:extLst>
          </p:cNvPr>
          <p:cNvSpPr/>
          <p:nvPr/>
        </p:nvSpPr>
        <p:spPr>
          <a:xfrm>
            <a:off x="6890766" y="2738714"/>
            <a:ext cx="497010" cy="446891"/>
          </a:xfrm>
          <a:custGeom>
            <a:avLst/>
            <a:gdLst>
              <a:gd name="connsiteX0" fmla="*/ 528287 w 528286"/>
              <a:gd name="connsiteY0" fmla="*/ 422375 h 475013"/>
              <a:gd name="connsiteX1" fmla="*/ 475648 w 528286"/>
              <a:gd name="connsiteY1" fmla="*/ 475014 h 475013"/>
              <a:gd name="connsiteX2" fmla="*/ 52638 w 528286"/>
              <a:gd name="connsiteY2" fmla="*/ 475014 h 475013"/>
              <a:gd name="connsiteX3" fmla="*/ 0 w 528286"/>
              <a:gd name="connsiteY3" fmla="*/ 422375 h 475013"/>
              <a:gd name="connsiteX4" fmla="*/ 0 w 528286"/>
              <a:gd name="connsiteY4" fmla="*/ 52638 h 475013"/>
              <a:gd name="connsiteX5" fmla="*/ 52638 w 528286"/>
              <a:gd name="connsiteY5" fmla="*/ 0 h 475013"/>
              <a:gd name="connsiteX6" fmla="*/ 184552 w 528286"/>
              <a:gd name="connsiteY6" fmla="*/ 0 h 475013"/>
              <a:gd name="connsiteX7" fmla="*/ 237190 w 528286"/>
              <a:gd name="connsiteY7" fmla="*/ 79275 h 475013"/>
              <a:gd name="connsiteX8" fmla="*/ 475648 w 528286"/>
              <a:gd name="connsiteY8" fmla="*/ 79275 h 475013"/>
              <a:gd name="connsiteX9" fmla="*/ 528287 w 528286"/>
              <a:gd name="connsiteY9" fmla="*/ 131913 h 475013"/>
              <a:gd name="connsiteX10" fmla="*/ 528287 w 528286"/>
              <a:gd name="connsiteY10" fmla="*/ 422375 h 47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286" h="475013">
                <a:moveTo>
                  <a:pt x="528287" y="422375"/>
                </a:moveTo>
                <a:cubicBezTo>
                  <a:pt x="528287" y="451549"/>
                  <a:pt x="504821" y="475014"/>
                  <a:pt x="475648" y="475014"/>
                </a:cubicBezTo>
                <a:lnTo>
                  <a:pt x="52638" y="475014"/>
                </a:lnTo>
                <a:cubicBezTo>
                  <a:pt x="23465" y="475014"/>
                  <a:pt x="0" y="451549"/>
                  <a:pt x="0" y="422375"/>
                </a:cubicBezTo>
                <a:lnTo>
                  <a:pt x="0" y="52638"/>
                </a:lnTo>
                <a:cubicBezTo>
                  <a:pt x="0" y="23465"/>
                  <a:pt x="23465" y="0"/>
                  <a:pt x="52638" y="0"/>
                </a:cubicBezTo>
                <a:lnTo>
                  <a:pt x="184552" y="0"/>
                </a:lnTo>
                <a:lnTo>
                  <a:pt x="237190" y="79275"/>
                </a:lnTo>
                <a:lnTo>
                  <a:pt x="475648" y="79275"/>
                </a:lnTo>
                <a:cubicBezTo>
                  <a:pt x="504821" y="79275"/>
                  <a:pt x="528287" y="102740"/>
                  <a:pt x="528287" y="131913"/>
                </a:cubicBezTo>
                <a:lnTo>
                  <a:pt x="528287" y="422375"/>
                </a:ln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3253134-1E8C-42EA-A712-5A3C1E655A19}"/>
              </a:ext>
            </a:extLst>
          </p:cNvPr>
          <p:cNvGrpSpPr/>
          <p:nvPr/>
        </p:nvGrpSpPr>
        <p:grpSpPr>
          <a:xfrm>
            <a:off x="6865707" y="3477963"/>
            <a:ext cx="547129" cy="447488"/>
            <a:chOff x="4658273" y="3179126"/>
            <a:chExt cx="581559" cy="475648"/>
          </a:xfrm>
        </p:grpSpPr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96996448-C72B-4997-A177-FE4EE3C9E5BE}"/>
                </a:ext>
              </a:extLst>
            </p:cNvPr>
            <p:cNvSpPr/>
            <p:nvPr/>
          </p:nvSpPr>
          <p:spPr>
            <a:xfrm>
              <a:off x="4737548" y="3469588"/>
              <a:ext cx="6341" cy="185185"/>
            </a:xfrm>
            <a:custGeom>
              <a:avLst/>
              <a:gdLst>
                <a:gd name="connsiteX0" fmla="*/ 0 w 6341"/>
                <a:gd name="connsiteY0" fmla="*/ 185186 h 185185"/>
                <a:gd name="connsiteX1" fmla="*/ 0 w 6341"/>
                <a:gd name="connsiteY1" fmla="*/ 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85185">
                  <a:moveTo>
                    <a:pt x="0" y="185186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61A865B1-BD25-405E-A96D-D000FD1C9743}"/>
                </a:ext>
              </a:extLst>
            </p:cNvPr>
            <p:cNvSpPr/>
            <p:nvPr/>
          </p:nvSpPr>
          <p:spPr>
            <a:xfrm>
              <a:off x="4737548" y="3179126"/>
              <a:ext cx="6341" cy="185185"/>
            </a:xfrm>
            <a:custGeom>
              <a:avLst/>
              <a:gdLst>
                <a:gd name="connsiteX0" fmla="*/ 0 w 6341"/>
                <a:gd name="connsiteY0" fmla="*/ 185186 h 185185"/>
                <a:gd name="connsiteX1" fmla="*/ 0 w 6341"/>
                <a:gd name="connsiteY1" fmla="*/ 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85185">
                  <a:moveTo>
                    <a:pt x="0" y="185186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3F6A707-D15F-4BDF-9148-201162754151}"/>
                </a:ext>
              </a:extLst>
            </p:cNvPr>
            <p:cNvSpPr/>
            <p:nvPr/>
          </p:nvSpPr>
          <p:spPr>
            <a:xfrm>
              <a:off x="4949370" y="3416950"/>
              <a:ext cx="6341" cy="237824"/>
            </a:xfrm>
            <a:custGeom>
              <a:avLst/>
              <a:gdLst>
                <a:gd name="connsiteX0" fmla="*/ 0 w 6341"/>
                <a:gd name="connsiteY0" fmla="*/ 237824 h 237824"/>
                <a:gd name="connsiteX1" fmla="*/ 0 w 6341"/>
                <a:gd name="connsiteY1" fmla="*/ 0 h 23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237824">
                  <a:moveTo>
                    <a:pt x="0" y="237824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14084B42-418A-4EBB-8988-8C7F2D88D24D}"/>
                </a:ext>
              </a:extLst>
            </p:cNvPr>
            <p:cNvSpPr/>
            <p:nvPr/>
          </p:nvSpPr>
          <p:spPr>
            <a:xfrm>
              <a:off x="4949370" y="3179126"/>
              <a:ext cx="6341" cy="131913"/>
            </a:xfrm>
            <a:custGeom>
              <a:avLst/>
              <a:gdLst>
                <a:gd name="connsiteX0" fmla="*/ 0 w 6341"/>
                <a:gd name="connsiteY0" fmla="*/ 131913 h 131913"/>
                <a:gd name="connsiteX1" fmla="*/ 0 w 6341"/>
                <a:gd name="connsiteY1" fmla="*/ 0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31913">
                  <a:moveTo>
                    <a:pt x="0" y="131913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CC4FCF1-8582-4A5D-9763-F5318D0BF207}"/>
                </a:ext>
              </a:extLst>
            </p:cNvPr>
            <p:cNvSpPr/>
            <p:nvPr/>
          </p:nvSpPr>
          <p:spPr>
            <a:xfrm>
              <a:off x="5160558" y="3522861"/>
              <a:ext cx="6341" cy="131913"/>
            </a:xfrm>
            <a:custGeom>
              <a:avLst/>
              <a:gdLst>
                <a:gd name="connsiteX0" fmla="*/ 0 w 6341"/>
                <a:gd name="connsiteY0" fmla="*/ 131913 h 131913"/>
                <a:gd name="connsiteX1" fmla="*/ 0 w 6341"/>
                <a:gd name="connsiteY1" fmla="*/ 0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31913">
                  <a:moveTo>
                    <a:pt x="0" y="131913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E3EE00B5-74F1-457D-AD15-CEF42A6504B8}"/>
                </a:ext>
              </a:extLst>
            </p:cNvPr>
            <p:cNvSpPr/>
            <p:nvPr/>
          </p:nvSpPr>
          <p:spPr>
            <a:xfrm>
              <a:off x="5160558" y="3179126"/>
              <a:ext cx="6341" cy="237824"/>
            </a:xfrm>
            <a:custGeom>
              <a:avLst/>
              <a:gdLst>
                <a:gd name="connsiteX0" fmla="*/ 0 w 6341"/>
                <a:gd name="connsiteY0" fmla="*/ 237824 h 237824"/>
                <a:gd name="connsiteX1" fmla="*/ 0 w 6341"/>
                <a:gd name="connsiteY1" fmla="*/ 0 h 23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237824">
                  <a:moveTo>
                    <a:pt x="0" y="237824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6F13D7B-2BFD-42DF-84A0-F7B58CD04ABB}"/>
                </a:ext>
              </a:extLst>
            </p:cNvPr>
            <p:cNvSpPr/>
            <p:nvPr/>
          </p:nvSpPr>
          <p:spPr>
            <a:xfrm>
              <a:off x="4658273" y="3469588"/>
              <a:ext cx="158549" cy="6341"/>
            </a:xfrm>
            <a:custGeom>
              <a:avLst/>
              <a:gdLst>
                <a:gd name="connsiteX0" fmla="*/ 0 w 158549"/>
                <a:gd name="connsiteY0" fmla="*/ 0 h 6341"/>
                <a:gd name="connsiteX1" fmla="*/ 158549 w 158549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549" h="6341">
                  <a:moveTo>
                    <a:pt x="0" y="0"/>
                  </a:moveTo>
                  <a:lnTo>
                    <a:pt x="158549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7596F0F-AB38-4CED-933B-6DF89D011324}"/>
                </a:ext>
              </a:extLst>
            </p:cNvPr>
            <p:cNvSpPr/>
            <p:nvPr/>
          </p:nvSpPr>
          <p:spPr>
            <a:xfrm>
              <a:off x="4870095" y="3311039"/>
              <a:ext cx="158549" cy="6341"/>
            </a:xfrm>
            <a:custGeom>
              <a:avLst/>
              <a:gdLst>
                <a:gd name="connsiteX0" fmla="*/ 0 w 158549"/>
                <a:gd name="connsiteY0" fmla="*/ 0 h 6341"/>
                <a:gd name="connsiteX1" fmla="*/ 158549 w 158549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549" h="6341">
                  <a:moveTo>
                    <a:pt x="0" y="0"/>
                  </a:moveTo>
                  <a:lnTo>
                    <a:pt x="158549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B727566-EA3F-4075-96AF-1DA4A66380C3}"/>
                </a:ext>
              </a:extLst>
            </p:cNvPr>
            <p:cNvSpPr/>
            <p:nvPr/>
          </p:nvSpPr>
          <p:spPr>
            <a:xfrm>
              <a:off x="5081283" y="3522861"/>
              <a:ext cx="158549" cy="6341"/>
            </a:xfrm>
            <a:custGeom>
              <a:avLst/>
              <a:gdLst>
                <a:gd name="connsiteX0" fmla="*/ 0 w 158549"/>
                <a:gd name="connsiteY0" fmla="*/ 0 h 6341"/>
                <a:gd name="connsiteX1" fmla="*/ 158549 w 158549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549" h="6341">
                  <a:moveTo>
                    <a:pt x="0" y="0"/>
                  </a:moveTo>
                  <a:lnTo>
                    <a:pt x="158549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4359A02A-EEE1-4F41-8705-AF2B0DFF329C}"/>
              </a:ext>
            </a:extLst>
          </p:cNvPr>
          <p:cNvGrpSpPr/>
          <p:nvPr/>
        </p:nvGrpSpPr>
        <p:grpSpPr>
          <a:xfrm>
            <a:off x="6944464" y="4255400"/>
            <a:ext cx="372906" cy="372906"/>
            <a:chOff x="4741988" y="4005485"/>
            <a:chExt cx="396373" cy="396373"/>
          </a:xfrm>
        </p:grpSpPr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3A487984-38FC-46D8-8112-D8A9921A0BC9}"/>
                </a:ext>
              </a:extLst>
            </p:cNvPr>
            <p:cNvSpPr/>
            <p:nvPr/>
          </p:nvSpPr>
          <p:spPr>
            <a:xfrm>
              <a:off x="4741988" y="4005485"/>
              <a:ext cx="396373" cy="396373"/>
            </a:xfrm>
            <a:custGeom>
              <a:avLst/>
              <a:gdLst>
                <a:gd name="connsiteX0" fmla="*/ 396374 w 396373"/>
                <a:gd name="connsiteY0" fmla="*/ 0 h 396373"/>
                <a:gd name="connsiteX1" fmla="*/ 0 w 396373"/>
                <a:gd name="connsiteY1" fmla="*/ 396374 h 39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373" h="396373">
                  <a:moveTo>
                    <a:pt x="396374" y="0"/>
                  </a:moveTo>
                  <a:lnTo>
                    <a:pt x="0" y="396374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CB6A078-7B0E-41C5-A463-B00930A78954}"/>
                </a:ext>
              </a:extLst>
            </p:cNvPr>
            <p:cNvSpPr/>
            <p:nvPr/>
          </p:nvSpPr>
          <p:spPr>
            <a:xfrm>
              <a:off x="4741988" y="4005485"/>
              <a:ext cx="396373" cy="396373"/>
            </a:xfrm>
            <a:custGeom>
              <a:avLst/>
              <a:gdLst>
                <a:gd name="connsiteX0" fmla="*/ 396374 w 396373"/>
                <a:gd name="connsiteY0" fmla="*/ 396374 h 396373"/>
                <a:gd name="connsiteX1" fmla="*/ 0 w 396373"/>
                <a:gd name="connsiteY1" fmla="*/ 396374 h 396373"/>
                <a:gd name="connsiteX2" fmla="*/ 0 w 396373"/>
                <a:gd name="connsiteY2" fmla="*/ 0 h 39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373" h="396373">
                  <a:moveTo>
                    <a:pt x="396374" y="396374"/>
                  </a:moveTo>
                  <a:lnTo>
                    <a:pt x="0" y="396374"/>
                  </a:lnTo>
                  <a:lnTo>
                    <a:pt x="0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D332B79-8B5E-4819-B5B6-504E407ED6A2}"/>
              </a:ext>
            </a:extLst>
          </p:cNvPr>
          <p:cNvGrpSpPr/>
          <p:nvPr/>
        </p:nvGrpSpPr>
        <p:grpSpPr>
          <a:xfrm>
            <a:off x="6906876" y="5039400"/>
            <a:ext cx="497607" cy="347847"/>
            <a:chOff x="4702033" y="4838821"/>
            <a:chExt cx="528921" cy="369737"/>
          </a:xfrm>
        </p:grpSpPr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3285C93B-8746-465C-BF16-8B2C6D2ECB81}"/>
                </a:ext>
              </a:extLst>
            </p:cNvPr>
            <p:cNvSpPr/>
            <p:nvPr/>
          </p:nvSpPr>
          <p:spPr>
            <a:xfrm>
              <a:off x="4993130" y="4838821"/>
              <a:ext cx="237824" cy="369737"/>
            </a:xfrm>
            <a:custGeom>
              <a:avLst/>
              <a:gdLst>
                <a:gd name="connsiteX0" fmla="*/ 0 w 237824"/>
                <a:gd name="connsiteY0" fmla="*/ 369737 h 369737"/>
                <a:gd name="connsiteX1" fmla="*/ 237824 w 237824"/>
                <a:gd name="connsiteY1" fmla="*/ 184552 h 369737"/>
                <a:gd name="connsiteX2" fmla="*/ 0 w 237824"/>
                <a:gd name="connsiteY2" fmla="*/ 0 h 36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824" h="369737">
                  <a:moveTo>
                    <a:pt x="0" y="369737"/>
                  </a:moveTo>
                  <a:lnTo>
                    <a:pt x="237824" y="1845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3E54095-CEFA-4849-BAAA-838F22D2CB4A}"/>
                </a:ext>
              </a:extLst>
            </p:cNvPr>
            <p:cNvSpPr/>
            <p:nvPr/>
          </p:nvSpPr>
          <p:spPr>
            <a:xfrm>
              <a:off x="4702033" y="4838821"/>
              <a:ext cx="237824" cy="369737"/>
            </a:xfrm>
            <a:custGeom>
              <a:avLst/>
              <a:gdLst>
                <a:gd name="connsiteX0" fmla="*/ 0 w 237824"/>
                <a:gd name="connsiteY0" fmla="*/ 369737 h 369737"/>
                <a:gd name="connsiteX1" fmla="*/ 237824 w 237824"/>
                <a:gd name="connsiteY1" fmla="*/ 184552 h 369737"/>
                <a:gd name="connsiteX2" fmla="*/ 0 w 237824"/>
                <a:gd name="connsiteY2" fmla="*/ 0 h 36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824" h="369737">
                  <a:moveTo>
                    <a:pt x="0" y="369737"/>
                  </a:moveTo>
                  <a:lnTo>
                    <a:pt x="237824" y="1845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C43AC16D-F1AC-404B-9129-D0E120E84803}"/>
              </a:ext>
            </a:extLst>
          </p:cNvPr>
          <p:cNvGrpSpPr/>
          <p:nvPr/>
        </p:nvGrpSpPr>
        <p:grpSpPr>
          <a:xfrm>
            <a:off x="6890766" y="5727934"/>
            <a:ext cx="497606" cy="497606"/>
            <a:chOff x="4684910" y="5570685"/>
            <a:chExt cx="528920" cy="528920"/>
          </a:xfrm>
        </p:grpSpPr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57B6A663-8F1C-4C48-98F0-A2F2E2C0CF73}"/>
                </a:ext>
              </a:extLst>
            </p:cNvPr>
            <p:cNvSpPr/>
            <p:nvPr/>
          </p:nvSpPr>
          <p:spPr>
            <a:xfrm>
              <a:off x="4684910" y="5570685"/>
              <a:ext cx="528920" cy="528920"/>
            </a:xfrm>
            <a:custGeom>
              <a:avLst/>
              <a:gdLst>
                <a:gd name="connsiteX0" fmla="*/ 528921 w 528920"/>
                <a:gd name="connsiteY0" fmla="*/ 264461 h 528920"/>
                <a:gd name="connsiteX1" fmla="*/ 264460 w 528920"/>
                <a:gd name="connsiteY1" fmla="*/ 528921 h 528920"/>
                <a:gd name="connsiteX2" fmla="*/ 0 w 528920"/>
                <a:gd name="connsiteY2" fmla="*/ 264461 h 528920"/>
                <a:gd name="connsiteX3" fmla="*/ 264460 w 528920"/>
                <a:gd name="connsiteY3" fmla="*/ 0 h 528920"/>
                <a:gd name="connsiteX4" fmla="*/ 528921 w 528920"/>
                <a:gd name="connsiteY4" fmla="*/ 264461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920" h="528920">
                  <a:moveTo>
                    <a:pt x="528921" y="264461"/>
                  </a:moveTo>
                  <a:cubicBezTo>
                    <a:pt x="528921" y="410518"/>
                    <a:pt x="410518" y="528921"/>
                    <a:pt x="264460" y="528921"/>
                  </a:cubicBezTo>
                  <a:cubicBezTo>
                    <a:pt x="118403" y="528921"/>
                    <a:pt x="0" y="410518"/>
                    <a:pt x="0" y="264461"/>
                  </a:cubicBezTo>
                  <a:cubicBezTo>
                    <a:pt x="0" y="118403"/>
                    <a:pt x="118403" y="0"/>
                    <a:pt x="264460" y="0"/>
                  </a:cubicBezTo>
                  <a:cubicBezTo>
                    <a:pt x="410518" y="0"/>
                    <a:pt x="528921" y="118403"/>
                    <a:pt x="528921" y="264461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4E403C0-796D-473E-8C4E-914B5AA114A0}"/>
                </a:ext>
              </a:extLst>
            </p:cNvPr>
            <p:cNvSpPr/>
            <p:nvPr/>
          </p:nvSpPr>
          <p:spPr>
            <a:xfrm>
              <a:off x="4762282" y="5648691"/>
              <a:ext cx="373542" cy="373542"/>
            </a:xfrm>
            <a:custGeom>
              <a:avLst/>
              <a:gdLst>
                <a:gd name="connsiteX0" fmla="*/ 0 w 373542"/>
                <a:gd name="connsiteY0" fmla="*/ 0 h 373542"/>
                <a:gd name="connsiteX1" fmla="*/ 373542 w 373542"/>
                <a:gd name="connsiteY1" fmla="*/ 373543 h 37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542" h="373542">
                  <a:moveTo>
                    <a:pt x="0" y="0"/>
                  </a:moveTo>
                  <a:lnTo>
                    <a:pt x="373542" y="373543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0DD6C62-4FC2-4D97-B51F-0A4FD6776341}"/>
              </a:ext>
            </a:extLst>
          </p:cNvPr>
          <p:cNvGrpSpPr/>
          <p:nvPr/>
        </p:nvGrpSpPr>
        <p:grpSpPr>
          <a:xfrm>
            <a:off x="7698201" y="1248277"/>
            <a:ext cx="501187" cy="426604"/>
            <a:chOff x="5460533" y="809129"/>
            <a:chExt cx="532726" cy="453450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5D148D2-662A-4AE4-A149-509BE904DA0A}"/>
                </a:ext>
              </a:extLst>
            </p:cNvPr>
            <p:cNvSpPr/>
            <p:nvPr/>
          </p:nvSpPr>
          <p:spPr>
            <a:xfrm>
              <a:off x="5552492" y="1033001"/>
              <a:ext cx="421741" cy="123034"/>
            </a:xfrm>
            <a:custGeom>
              <a:avLst/>
              <a:gdLst>
                <a:gd name="connsiteX0" fmla="*/ 421741 w 421741"/>
                <a:gd name="connsiteY0" fmla="*/ 0 h 123034"/>
                <a:gd name="connsiteX1" fmla="*/ 421741 w 421741"/>
                <a:gd name="connsiteY1" fmla="*/ 73567 h 123034"/>
                <a:gd name="connsiteX2" fmla="*/ 372274 w 421741"/>
                <a:gd name="connsiteY2" fmla="*/ 123034 h 123034"/>
                <a:gd name="connsiteX3" fmla="*/ 0 w 421741"/>
                <a:gd name="connsiteY3" fmla="*/ 123034 h 12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741" h="123034">
                  <a:moveTo>
                    <a:pt x="421741" y="0"/>
                  </a:moveTo>
                  <a:lnTo>
                    <a:pt x="421741" y="73567"/>
                  </a:lnTo>
                  <a:cubicBezTo>
                    <a:pt x="421741" y="100837"/>
                    <a:pt x="399545" y="123034"/>
                    <a:pt x="372274" y="123034"/>
                  </a:cubicBezTo>
                  <a:lnTo>
                    <a:pt x="0" y="123034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D8D6E58-35BC-4DAD-B7E7-7280B33CC40D}"/>
                </a:ext>
              </a:extLst>
            </p:cNvPr>
            <p:cNvSpPr/>
            <p:nvPr/>
          </p:nvSpPr>
          <p:spPr>
            <a:xfrm>
              <a:off x="5477657" y="809129"/>
              <a:ext cx="496576" cy="272704"/>
            </a:xfrm>
            <a:custGeom>
              <a:avLst/>
              <a:gdLst>
                <a:gd name="connsiteX0" fmla="*/ 0 w 496576"/>
                <a:gd name="connsiteY0" fmla="*/ 272705 h 272704"/>
                <a:gd name="connsiteX1" fmla="*/ 0 w 496576"/>
                <a:gd name="connsiteY1" fmla="*/ 49467 h 272704"/>
                <a:gd name="connsiteX2" fmla="*/ 49467 w 496576"/>
                <a:gd name="connsiteY2" fmla="*/ 0 h 272704"/>
                <a:gd name="connsiteX3" fmla="*/ 447109 w 496576"/>
                <a:gd name="connsiteY3" fmla="*/ 0 h 272704"/>
                <a:gd name="connsiteX4" fmla="*/ 496577 w 496576"/>
                <a:gd name="connsiteY4" fmla="*/ 49467 h 272704"/>
                <a:gd name="connsiteX5" fmla="*/ 496577 w 496576"/>
                <a:gd name="connsiteY5" fmla="*/ 115424 h 2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576" h="272704">
                  <a:moveTo>
                    <a:pt x="0" y="272705"/>
                  </a:moveTo>
                  <a:lnTo>
                    <a:pt x="0" y="49467"/>
                  </a:lnTo>
                  <a:cubicBezTo>
                    <a:pt x="0" y="22197"/>
                    <a:pt x="22197" y="0"/>
                    <a:pt x="49467" y="0"/>
                  </a:cubicBezTo>
                  <a:lnTo>
                    <a:pt x="447109" y="0"/>
                  </a:lnTo>
                  <a:cubicBezTo>
                    <a:pt x="474380" y="0"/>
                    <a:pt x="496577" y="22197"/>
                    <a:pt x="496577" y="49467"/>
                  </a:cubicBezTo>
                  <a:lnTo>
                    <a:pt x="496577" y="115424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7FFC9FD-C9E6-4866-BBA8-7AE37A8337AC}"/>
                </a:ext>
              </a:extLst>
            </p:cNvPr>
            <p:cNvSpPr/>
            <p:nvPr/>
          </p:nvSpPr>
          <p:spPr>
            <a:xfrm>
              <a:off x="5626693" y="1256238"/>
              <a:ext cx="198503" cy="6341"/>
            </a:xfrm>
            <a:custGeom>
              <a:avLst/>
              <a:gdLst>
                <a:gd name="connsiteX0" fmla="*/ 0 w 198503"/>
                <a:gd name="connsiteY0" fmla="*/ 0 h 6341"/>
                <a:gd name="connsiteX1" fmla="*/ 198504 w 198503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503" h="6341">
                  <a:moveTo>
                    <a:pt x="0" y="0"/>
                  </a:moveTo>
                  <a:lnTo>
                    <a:pt x="198504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2DEC231-6ED2-4373-A029-B89500BCCE74}"/>
                </a:ext>
              </a:extLst>
            </p:cNvPr>
            <p:cNvSpPr/>
            <p:nvPr/>
          </p:nvSpPr>
          <p:spPr>
            <a:xfrm>
              <a:off x="5725628" y="1156669"/>
              <a:ext cx="6341" cy="99569"/>
            </a:xfrm>
            <a:custGeom>
              <a:avLst/>
              <a:gdLst>
                <a:gd name="connsiteX0" fmla="*/ 0 w 6341"/>
                <a:gd name="connsiteY0" fmla="*/ 0 h 99569"/>
                <a:gd name="connsiteX1" fmla="*/ 0 w 6341"/>
                <a:gd name="connsiteY1" fmla="*/ 99569 h 9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99569">
                  <a:moveTo>
                    <a:pt x="0" y="0"/>
                  </a:moveTo>
                  <a:lnTo>
                    <a:pt x="0" y="99569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grpSp>
          <p:nvGrpSpPr>
            <p:cNvPr id="75" name="Graphic 3">
              <a:extLst>
                <a:ext uri="{FF2B5EF4-FFF2-40B4-BE49-F238E27FC236}">
                  <a16:creationId xmlns:a16="http://schemas.microsoft.com/office/drawing/2014/main" id="{045C4E65-4541-490C-9A9F-3F4C6D7F9BF9}"/>
                </a:ext>
              </a:extLst>
            </p:cNvPr>
            <p:cNvGrpSpPr/>
            <p:nvPr/>
          </p:nvGrpSpPr>
          <p:grpSpPr>
            <a:xfrm>
              <a:off x="5460533" y="942311"/>
              <a:ext cx="231482" cy="230847"/>
              <a:chOff x="5460533" y="942311"/>
              <a:chExt cx="231482" cy="230847"/>
            </a:xfrm>
            <a:noFill/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45B933C-39C1-4A01-8E38-3D32443CB6FB}"/>
                  </a:ext>
                </a:extLst>
              </p:cNvPr>
              <p:cNvSpPr/>
              <p:nvPr/>
            </p:nvSpPr>
            <p:spPr>
              <a:xfrm>
                <a:off x="5525856" y="942311"/>
                <a:ext cx="166159" cy="166159"/>
              </a:xfrm>
              <a:custGeom>
                <a:avLst/>
                <a:gdLst>
                  <a:gd name="connsiteX0" fmla="*/ 166160 w 166159"/>
                  <a:gd name="connsiteY0" fmla="*/ 83080 h 166159"/>
                  <a:gd name="connsiteX1" fmla="*/ 83080 w 166159"/>
                  <a:gd name="connsiteY1" fmla="*/ 166160 h 166159"/>
                  <a:gd name="connsiteX2" fmla="*/ 0 w 166159"/>
                  <a:gd name="connsiteY2" fmla="*/ 83080 h 166159"/>
                  <a:gd name="connsiteX3" fmla="*/ 83080 w 166159"/>
                  <a:gd name="connsiteY3" fmla="*/ 0 h 166159"/>
                  <a:gd name="connsiteX4" fmla="*/ 166160 w 166159"/>
                  <a:gd name="connsiteY4" fmla="*/ 83080 h 16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59" h="166159">
                    <a:moveTo>
                      <a:pt x="166160" y="83080"/>
                    </a:moveTo>
                    <a:cubicBezTo>
                      <a:pt x="166160" y="128964"/>
                      <a:pt x="128963" y="166160"/>
                      <a:pt x="83080" y="166160"/>
                    </a:cubicBezTo>
                    <a:cubicBezTo>
                      <a:pt x="37196" y="166160"/>
                      <a:pt x="0" y="128964"/>
                      <a:pt x="0" y="83080"/>
                    </a:cubicBezTo>
                    <a:cubicBezTo>
                      <a:pt x="0" y="37196"/>
                      <a:pt x="37196" y="0"/>
                      <a:pt x="83080" y="0"/>
                    </a:cubicBezTo>
                    <a:cubicBezTo>
                      <a:pt x="128963" y="0"/>
                      <a:pt x="166160" y="37196"/>
                      <a:pt x="166160" y="83080"/>
                    </a:cubicBezTo>
                    <a:close/>
                  </a:path>
                </a:pathLst>
              </a:custGeom>
              <a:noFill/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258049F-9AC7-4B05-99BE-CEC8E484D41B}"/>
                  </a:ext>
                </a:extLst>
              </p:cNvPr>
              <p:cNvSpPr/>
              <p:nvPr/>
            </p:nvSpPr>
            <p:spPr>
              <a:xfrm>
                <a:off x="5460533" y="1083737"/>
                <a:ext cx="89421" cy="89421"/>
              </a:xfrm>
              <a:custGeom>
                <a:avLst/>
                <a:gdLst>
                  <a:gd name="connsiteX0" fmla="*/ 89422 w 89421"/>
                  <a:gd name="connsiteY0" fmla="*/ 0 h 89421"/>
                  <a:gd name="connsiteX1" fmla="*/ 0 w 89421"/>
                  <a:gd name="connsiteY1" fmla="*/ 89422 h 8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421" h="89421">
                    <a:moveTo>
                      <a:pt x="89422" y="0"/>
                    </a:moveTo>
                    <a:lnTo>
                      <a:pt x="0" y="89422"/>
                    </a:lnTo>
                  </a:path>
                </a:pathLst>
              </a:custGeom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3A9D04-4A81-4E3A-ACD7-71A7D9877C55}"/>
                </a:ext>
              </a:extLst>
            </p:cNvPr>
            <p:cNvSpPr/>
            <p:nvPr/>
          </p:nvSpPr>
          <p:spPr>
            <a:xfrm>
              <a:off x="5733238" y="874451"/>
              <a:ext cx="260021" cy="204845"/>
            </a:xfrm>
            <a:custGeom>
              <a:avLst/>
              <a:gdLst>
                <a:gd name="connsiteX0" fmla="*/ 260021 w 260021"/>
                <a:gd name="connsiteY0" fmla="*/ 102106 h 204845"/>
                <a:gd name="connsiteX1" fmla="*/ 169965 w 260021"/>
                <a:gd name="connsiteY1" fmla="*/ 102106 h 204845"/>
                <a:gd name="connsiteX2" fmla="*/ 135718 w 260021"/>
                <a:gd name="connsiteY2" fmla="*/ 204846 h 204845"/>
                <a:gd name="connsiteX3" fmla="*/ 67225 w 260021"/>
                <a:gd name="connsiteY3" fmla="*/ 0 h 204845"/>
                <a:gd name="connsiteX4" fmla="*/ 32978 w 260021"/>
                <a:gd name="connsiteY4" fmla="*/ 102106 h 204845"/>
                <a:gd name="connsiteX5" fmla="*/ 0 w 260021"/>
                <a:gd name="connsiteY5" fmla="*/ 102106 h 20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021" h="204845">
                  <a:moveTo>
                    <a:pt x="260021" y="102106"/>
                  </a:moveTo>
                  <a:lnTo>
                    <a:pt x="169965" y="102106"/>
                  </a:lnTo>
                  <a:lnTo>
                    <a:pt x="135718" y="204846"/>
                  </a:lnTo>
                  <a:lnTo>
                    <a:pt x="67225" y="0"/>
                  </a:lnTo>
                  <a:lnTo>
                    <a:pt x="32978" y="102106"/>
                  </a:lnTo>
                  <a:lnTo>
                    <a:pt x="0" y="102106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A0C49C9E-9841-4C2A-BD48-3044C3D6A05E}"/>
              </a:ext>
            </a:extLst>
          </p:cNvPr>
          <p:cNvSpPr/>
          <p:nvPr/>
        </p:nvSpPr>
        <p:spPr>
          <a:xfrm>
            <a:off x="7738494" y="1935620"/>
            <a:ext cx="372514" cy="500590"/>
          </a:xfrm>
          <a:custGeom>
            <a:avLst/>
            <a:gdLst>
              <a:gd name="connsiteX0" fmla="*/ 49129 w 395956"/>
              <a:gd name="connsiteY0" fmla="*/ 414131 h 532091"/>
              <a:gd name="connsiteX1" fmla="*/ 10443 w 395956"/>
              <a:gd name="connsiteY1" fmla="*/ 245435 h 532091"/>
              <a:gd name="connsiteX2" fmla="*/ 198800 w 395956"/>
              <a:gd name="connsiteY2" fmla="*/ 0 h 532091"/>
              <a:gd name="connsiteX3" fmla="*/ 374473 w 395956"/>
              <a:gd name="connsiteY3" fmla="*/ 183917 h 532091"/>
              <a:gd name="connsiteX4" fmla="*/ 374473 w 395956"/>
              <a:gd name="connsiteY4" fmla="*/ 248606 h 532091"/>
              <a:gd name="connsiteX5" fmla="*/ 367497 w 395956"/>
              <a:gd name="connsiteY5" fmla="*/ 310123 h 532091"/>
              <a:gd name="connsiteX6" fmla="*/ 347836 w 395956"/>
              <a:gd name="connsiteY6" fmla="*/ 373542 h 532091"/>
              <a:gd name="connsiteX7" fmla="*/ 313590 w 395956"/>
              <a:gd name="connsiteY7" fmla="*/ 436328 h 532091"/>
              <a:gd name="connsiteX8" fmla="*/ 197532 w 395956"/>
              <a:gd name="connsiteY8" fmla="*/ 532092 h 532091"/>
              <a:gd name="connsiteX9" fmla="*/ 38982 w 395956"/>
              <a:gd name="connsiteY9" fmla="*/ 457891 h 53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5956" h="532091">
                <a:moveTo>
                  <a:pt x="49129" y="414131"/>
                </a:moveTo>
                <a:cubicBezTo>
                  <a:pt x="54203" y="333588"/>
                  <a:pt x="42787" y="318367"/>
                  <a:pt x="10443" y="245435"/>
                </a:cubicBezTo>
                <a:cubicBezTo>
                  <a:pt x="-21901" y="172502"/>
                  <a:pt x="15517" y="0"/>
                  <a:pt x="198800" y="0"/>
                </a:cubicBezTo>
                <a:cubicBezTo>
                  <a:pt x="372570" y="0"/>
                  <a:pt x="375741" y="177575"/>
                  <a:pt x="374473" y="183917"/>
                </a:cubicBezTo>
                <a:cubicBezTo>
                  <a:pt x="370033" y="218798"/>
                  <a:pt x="344031" y="214993"/>
                  <a:pt x="374473" y="248606"/>
                </a:cubicBezTo>
                <a:cubicBezTo>
                  <a:pt x="401109" y="278413"/>
                  <a:pt x="407451" y="306317"/>
                  <a:pt x="367497" y="310123"/>
                </a:cubicBezTo>
                <a:cubicBezTo>
                  <a:pt x="366862" y="338027"/>
                  <a:pt x="357349" y="356419"/>
                  <a:pt x="347836" y="373542"/>
                </a:cubicBezTo>
                <a:cubicBezTo>
                  <a:pt x="334518" y="398910"/>
                  <a:pt x="363691" y="435060"/>
                  <a:pt x="313590" y="436328"/>
                </a:cubicBezTo>
                <a:cubicBezTo>
                  <a:pt x="255244" y="437596"/>
                  <a:pt x="252073" y="406521"/>
                  <a:pt x="197532" y="532092"/>
                </a:cubicBezTo>
                <a:cubicBezTo>
                  <a:pt x="141722" y="506724"/>
                  <a:pt x="38982" y="457891"/>
                  <a:pt x="38982" y="457891"/>
                </a:cubicBezTo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075E865-E976-4156-A5CE-79494D91A30B}"/>
              </a:ext>
            </a:extLst>
          </p:cNvPr>
          <p:cNvGrpSpPr/>
          <p:nvPr/>
        </p:nvGrpSpPr>
        <p:grpSpPr>
          <a:xfrm>
            <a:off x="7734001" y="2713056"/>
            <a:ext cx="397965" cy="497010"/>
            <a:chOff x="5498585" y="2366084"/>
            <a:chExt cx="423009" cy="528286"/>
          </a:xfrm>
        </p:grpSpPr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F460798-2A62-4E76-865F-C9207029441A}"/>
                </a:ext>
              </a:extLst>
            </p:cNvPr>
            <p:cNvSpPr/>
            <p:nvPr/>
          </p:nvSpPr>
          <p:spPr>
            <a:xfrm>
              <a:off x="5498585" y="2366084"/>
              <a:ext cx="422375" cy="528286"/>
            </a:xfrm>
            <a:custGeom>
              <a:avLst/>
              <a:gdLst>
                <a:gd name="connsiteX0" fmla="*/ 237824 w 422375"/>
                <a:gd name="connsiteY0" fmla="*/ 0 h 528286"/>
                <a:gd name="connsiteX1" fmla="*/ 52639 w 422375"/>
                <a:gd name="connsiteY1" fmla="*/ 0 h 528286"/>
                <a:gd name="connsiteX2" fmla="*/ 0 w 422375"/>
                <a:gd name="connsiteY2" fmla="*/ 52639 h 528286"/>
                <a:gd name="connsiteX3" fmla="*/ 0 w 422375"/>
                <a:gd name="connsiteY3" fmla="*/ 475648 h 528286"/>
                <a:gd name="connsiteX4" fmla="*/ 52639 w 422375"/>
                <a:gd name="connsiteY4" fmla="*/ 528287 h 528286"/>
                <a:gd name="connsiteX5" fmla="*/ 369737 w 422375"/>
                <a:gd name="connsiteY5" fmla="*/ 528287 h 528286"/>
                <a:gd name="connsiteX6" fmla="*/ 422376 w 422375"/>
                <a:gd name="connsiteY6" fmla="*/ 475648 h 528286"/>
                <a:gd name="connsiteX7" fmla="*/ 422376 w 422375"/>
                <a:gd name="connsiteY7" fmla="*/ 185186 h 528286"/>
                <a:gd name="connsiteX8" fmla="*/ 237824 w 422375"/>
                <a:gd name="connsiteY8" fmla="*/ 0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375" h="528286">
                  <a:moveTo>
                    <a:pt x="237824" y="0"/>
                  </a:moveTo>
                  <a:lnTo>
                    <a:pt x="52639" y="0"/>
                  </a:lnTo>
                  <a:cubicBezTo>
                    <a:pt x="23465" y="0"/>
                    <a:pt x="0" y="23465"/>
                    <a:pt x="0" y="52639"/>
                  </a:cubicBezTo>
                  <a:lnTo>
                    <a:pt x="0" y="475648"/>
                  </a:lnTo>
                  <a:cubicBezTo>
                    <a:pt x="0" y="504821"/>
                    <a:pt x="23465" y="528287"/>
                    <a:pt x="52639" y="528287"/>
                  </a:cubicBezTo>
                  <a:lnTo>
                    <a:pt x="369737" y="528287"/>
                  </a:lnTo>
                  <a:cubicBezTo>
                    <a:pt x="398910" y="528287"/>
                    <a:pt x="422376" y="504821"/>
                    <a:pt x="422376" y="475648"/>
                  </a:cubicBezTo>
                  <a:lnTo>
                    <a:pt x="422376" y="185186"/>
                  </a:lnTo>
                  <a:lnTo>
                    <a:pt x="237824" y="0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0C6E616-03D5-4A46-B710-B6AD901E9693}"/>
                </a:ext>
              </a:extLst>
            </p:cNvPr>
            <p:cNvSpPr/>
            <p:nvPr/>
          </p:nvSpPr>
          <p:spPr>
            <a:xfrm>
              <a:off x="5736409" y="2366084"/>
              <a:ext cx="185185" cy="185185"/>
            </a:xfrm>
            <a:custGeom>
              <a:avLst/>
              <a:gdLst>
                <a:gd name="connsiteX0" fmla="*/ 0 w 185185"/>
                <a:gd name="connsiteY0" fmla="*/ 0 h 185185"/>
                <a:gd name="connsiteX1" fmla="*/ 0 w 185185"/>
                <a:gd name="connsiteY1" fmla="*/ 185186 h 185185"/>
                <a:gd name="connsiteX2" fmla="*/ 185186 w 185185"/>
                <a:gd name="connsiteY2" fmla="*/ 185186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185" h="185185">
                  <a:moveTo>
                    <a:pt x="0" y="0"/>
                  </a:moveTo>
                  <a:lnTo>
                    <a:pt x="0" y="185186"/>
                  </a:lnTo>
                  <a:lnTo>
                    <a:pt x="185186" y="185186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D916F21-2318-48EB-A991-C61A1B37D807}"/>
              </a:ext>
            </a:extLst>
          </p:cNvPr>
          <p:cNvGrpSpPr/>
          <p:nvPr/>
        </p:nvGrpSpPr>
        <p:grpSpPr>
          <a:xfrm>
            <a:off x="7709536" y="3452905"/>
            <a:ext cx="447488" cy="497011"/>
            <a:chOff x="5472583" y="3152489"/>
            <a:chExt cx="475648" cy="528287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ADB3E9F-071B-4092-AB0D-EB00E993A50D}"/>
                </a:ext>
              </a:extLst>
            </p:cNvPr>
            <p:cNvSpPr/>
            <p:nvPr/>
          </p:nvSpPr>
          <p:spPr>
            <a:xfrm>
              <a:off x="5472583" y="3152489"/>
              <a:ext cx="475648" cy="158549"/>
            </a:xfrm>
            <a:custGeom>
              <a:avLst/>
              <a:gdLst>
                <a:gd name="connsiteX0" fmla="*/ 475648 w 475648"/>
                <a:gd name="connsiteY0" fmla="*/ 79275 h 158549"/>
                <a:gd name="connsiteX1" fmla="*/ 237824 w 475648"/>
                <a:gd name="connsiteY1" fmla="*/ 158549 h 158549"/>
                <a:gd name="connsiteX2" fmla="*/ 0 w 475648"/>
                <a:gd name="connsiteY2" fmla="*/ 79275 h 158549"/>
                <a:gd name="connsiteX3" fmla="*/ 237824 w 475648"/>
                <a:gd name="connsiteY3" fmla="*/ 0 h 158549"/>
                <a:gd name="connsiteX4" fmla="*/ 475648 w 475648"/>
                <a:gd name="connsiteY4" fmla="*/ 79275 h 15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648" h="158549">
                  <a:moveTo>
                    <a:pt x="475648" y="79275"/>
                  </a:moveTo>
                  <a:cubicBezTo>
                    <a:pt x="475648" y="123057"/>
                    <a:pt x="369171" y="158549"/>
                    <a:pt x="237824" y="158549"/>
                  </a:cubicBezTo>
                  <a:cubicBezTo>
                    <a:pt x="106477" y="158549"/>
                    <a:pt x="0" y="123057"/>
                    <a:pt x="0" y="79275"/>
                  </a:cubicBezTo>
                  <a:cubicBezTo>
                    <a:pt x="0" y="35492"/>
                    <a:pt x="106477" y="0"/>
                    <a:pt x="237824" y="0"/>
                  </a:cubicBezTo>
                  <a:cubicBezTo>
                    <a:pt x="369171" y="0"/>
                    <a:pt x="475648" y="35492"/>
                    <a:pt x="475648" y="79275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1458E96-2494-46AE-854C-CA260E0EB79D}"/>
                </a:ext>
              </a:extLst>
            </p:cNvPr>
            <p:cNvSpPr/>
            <p:nvPr/>
          </p:nvSpPr>
          <p:spPr>
            <a:xfrm>
              <a:off x="5472583" y="3416950"/>
              <a:ext cx="475648" cy="79274"/>
            </a:xfrm>
            <a:custGeom>
              <a:avLst/>
              <a:gdLst>
                <a:gd name="connsiteX0" fmla="*/ 475648 w 475648"/>
                <a:gd name="connsiteY0" fmla="*/ 0 h 79274"/>
                <a:gd name="connsiteX1" fmla="*/ 237824 w 475648"/>
                <a:gd name="connsiteY1" fmla="*/ 79275 h 79274"/>
                <a:gd name="connsiteX2" fmla="*/ 0 w 475648"/>
                <a:gd name="connsiteY2" fmla="*/ 0 h 7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648" h="79274">
                  <a:moveTo>
                    <a:pt x="475648" y="0"/>
                  </a:moveTo>
                  <a:cubicBezTo>
                    <a:pt x="475648" y="43760"/>
                    <a:pt x="369737" y="79275"/>
                    <a:pt x="237824" y="79275"/>
                  </a:cubicBezTo>
                  <a:cubicBezTo>
                    <a:pt x="105911" y="79275"/>
                    <a:pt x="0" y="43760"/>
                    <a:pt x="0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3802E9D-73FB-4DF6-BCFE-B9478B30F1B0}"/>
                </a:ext>
              </a:extLst>
            </p:cNvPr>
            <p:cNvSpPr/>
            <p:nvPr/>
          </p:nvSpPr>
          <p:spPr>
            <a:xfrm>
              <a:off x="5472583" y="3231764"/>
              <a:ext cx="475648" cy="449012"/>
            </a:xfrm>
            <a:custGeom>
              <a:avLst/>
              <a:gdLst>
                <a:gd name="connsiteX0" fmla="*/ 0 w 475648"/>
                <a:gd name="connsiteY0" fmla="*/ 0 h 449012"/>
                <a:gd name="connsiteX1" fmla="*/ 0 w 475648"/>
                <a:gd name="connsiteY1" fmla="*/ 369737 h 449012"/>
                <a:gd name="connsiteX2" fmla="*/ 237824 w 475648"/>
                <a:gd name="connsiteY2" fmla="*/ 449012 h 449012"/>
                <a:gd name="connsiteX3" fmla="*/ 475648 w 475648"/>
                <a:gd name="connsiteY3" fmla="*/ 369737 h 449012"/>
                <a:gd name="connsiteX4" fmla="*/ 475648 w 475648"/>
                <a:gd name="connsiteY4" fmla="*/ 0 h 4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648" h="449012">
                  <a:moveTo>
                    <a:pt x="0" y="0"/>
                  </a:moveTo>
                  <a:lnTo>
                    <a:pt x="0" y="369737"/>
                  </a:lnTo>
                  <a:cubicBezTo>
                    <a:pt x="0" y="413497"/>
                    <a:pt x="105911" y="449012"/>
                    <a:pt x="237824" y="449012"/>
                  </a:cubicBezTo>
                  <a:cubicBezTo>
                    <a:pt x="369737" y="449012"/>
                    <a:pt x="475648" y="413497"/>
                    <a:pt x="475648" y="369737"/>
                  </a:cubicBezTo>
                  <a:lnTo>
                    <a:pt x="475648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F9805A47-3487-4350-A647-5A2AB19E5A6F}"/>
              </a:ext>
            </a:extLst>
          </p:cNvPr>
          <p:cNvGrpSpPr/>
          <p:nvPr/>
        </p:nvGrpSpPr>
        <p:grpSpPr>
          <a:xfrm>
            <a:off x="7746528" y="4255400"/>
            <a:ext cx="372906" cy="372906"/>
            <a:chOff x="5511903" y="4005485"/>
            <a:chExt cx="396373" cy="396373"/>
          </a:xfrm>
        </p:grpSpPr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2A1A43A-5099-40C4-BC58-842D4B2861A8}"/>
                </a:ext>
              </a:extLst>
            </p:cNvPr>
            <p:cNvSpPr/>
            <p:nvPr/>
          </p:nvSpPr>
          <p:spPr>
            <a:xfrm>
              <a:off x="5511903" y="4005485"/>
              <a:ext cx="396373" cy="396373"/>
            </a:xfrm>
            <a:custGeom>
              <a:avLst/>
              <a:gdLst>
                <a:gd name="connsiteX0" fmla="*/ 396374 w 396373"/>
                <a:gd name="connsiteY0" fmla="*/ 396374 h 396373"/>
                <a:gd name="connsiteX1" fmla="*/ 0 w 396373"/>
                <a:gd name="connsiteY1" fmla="*/ 0 h 39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373" h="396373">
                  <a:moveTo>
                    <a:pt x="396374" y="396374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2AE5E15-072D-4CC9-996A-ADFB8FBA0D39}"/>
                </a:ext>
              </a:extLst>
            </p:cNvPr>
            <p:cNvSpPr/>
            <p:nvPr/>
          </p:nvSpPr>
          <p:spPr>
            <a:xfrm>
              <a:off x="5511903" y="4005485"/>
              <a:ext cx="396373" cy="396373"/>
            </a:xfrm>
            <a:custGeom>
              <a:avLst/>
              <a:gdLst>
                <a:gd name="connsiteX0" fmla="*/ 396374 w 396373"/>
                <a:gd name="connsiteY0" fmla="*/ 0 h 396373"/>
                <a:gd name="connsiteX1" fmla="*/ 396374 w 396373"/>
                <a:gd name="connsiteY1" fmla="*/ 396374 h 396373"/>
                <a:gd name="connsiteX2" fmla="*/ 0 w 396373"/>
                <a:gd name="connsiteY2" fmla="*/ 396374 h 39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373" h="396373">
                  <a:moveTo>
                    <a:pt x="396374" y="0"/>
                  </a:moveTo>
                  <a:lnTo>
                    <a:pt x="396374" y="396374"/>
                  </a:lnTo>
                  <a:lnTo>
                    <a:pt x="0" y="396374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00DFBE77-8F62-4463-B783-4EB89E173CEB}"/>
              </a:ext>
            </a:extLst>
          </p:cNvPr>
          <p:cNvSpPr/>
          <p:nvPr/>
        </p:nvSpPr>
        <p:spPr>
          <a:xfrm>
            <a:off x="7684478" y="4989279"/>
            <a:ext cx="497010" cy="447488"/>
          </a:xfrm>
          <a:custGeom>
            <a:avLst/>
            <a:gdLst>
              <a:gd name="connsiteX0" fmla="*/ 528287 w 528286"/>
              <a:gd name="connsiteY0" fmla="*/ 0 h 475648"/>
              <a:gd name="connsiteX1" fmla="*/ 0 w 528286"/>
              <a:gd name="connsiteY1" fmla="*/ 0 h 475648"/>
              <a:gd name="connsiteX2" fmla="*/ 211188 w 528286"/>
              <a:gd name="connsiteY2" fmla="*/ 250508 h 475648"/>
              <a:gd name="connsiteX3" fmla="*/ 211188 w 528286"/>
              <a:gd name="connsiteY3" fmla="*/ 423010 h 475648"/>
              <a:gd name="connsiteX4" fmla="*/ 317099 w 528286"/>
              <a:gd name="connsiteY4" fmla="*/ 475648 h 475648"/>
              <a:gd name="connsiteX5" fmla="*/ 317099 w 528286"/>
              <a:gd name="connsiteY5" fmla="*/ 250508 h 47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286" h="475648">
                <a:moveTo>
                  <a:pt x="528287" y="0"/>
                </a:moveTo>
                <a:lnTo>
                  <a:pt x="0" y="0"/>
                </a:lnTo>
                <a:lnTo>
                  <a:pt x="211188" y="250508"/>
                </a:lnTo>
                <a:lnTo>
                  <a:pt x="211188" y="423010"/>
                </a:lnTo>
                <a:lnTo>
                  <a:pt x="317099" y="475648"/>
                </a:lnTo>
                <a:lnTo>
                  <a:pt x="317099" y="250508"/>
                </a:ln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80A6A5A6-92E8-4240-87B6-0CFC02E22F56}"/>
              </a:ext>
            </a:extLst>
          </p:cNvPr>
          <p:cNvSpPr/>
          <p:nvPr/>
        </p:nvSpPr>
        <p:spPr>
          <a:xfrm>
            <a:off x="7684478" y="5740463"/>
            <a:ext cx="497010" cy="473144"/>
          </a:xfrm>
          <a:custGeom>
            <a:avLst/>
            <a:gdLst>
              <a:gd name="connsiteX0" fmla="*/ 264461 w 528286"/>
              <a:gd name="connsiteY0" fmla="*/ 0 h 502918"/>
              <a:gd name="connsiteX1" fmla="*/ 345638 w 528286"/>
              <a:gd name="connsiteY1" fmla="*/ 165526 h 502918"/>
              <a:gd name="connsiteX2" fmla="*/ 528287 w 528286"/>
              <a:gd name="connsiteY2" fmla="*/ 192162 h 502918"/>
              <a:gd name="connsiteX3" fmla="*/ 396374 w 528286"/>
              <a:gd name="connsiteY3" fmla="*/ 320904 h 502918"/>
              <a:gd name="connsiteX4" fmla="*/ 427449 w 528286"/>
              <a:gd name="connsiteY4" fmla="*/ 502919 h 502918"/>
              <a:gd name="connsiteX5" fmla="*/ 264461 w 528286"/>
              <a:gd name="connsiteY5" fmla="*/ 416668 h 502918"/>
              <a:gd name="connsiteX6" fmla="*/ 100837 w 528286"/>
              <a:gd name="connsiteY6" fmla="*/ 502919 h 502918"/>
              <a:gd name="connsiteX7" fmla="*/ 131913 w 528286"/>
              <a:gd name="connsiteY7" fmla="*/ 320904 h 502918"/>
              <a:gd name="connsiteX8" fmla="*/ 0 w 528286"/>
              <a:gd name="connsiteY8" fmla="*/ 192162 h 502918"/>
              <a:gd name="connsiteX9" fmla="*/ 182649 w 528286"/>
              <a:gd name="connsiteY9" fmla="*/ 165526 h 50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286" h="502918">
                <a:moveTo>
                  <a:pt x="264461" y="0"/>
                </a:moveTo>
                <a:lnTo>
                  <a:pt x="345638" y="165526"/>
                </a:lnTo>
                <a:lnTo>
                  <a:pt x="528287" y="192162"/>
                </a:lnTo>
                <a:lnTo>
                  <a:pt x="396374" y="320904"/>
                </a:lnTo>
                <a:lnTo>
                  <a:pt x="427449" y="502919"/>
                </a:lnTo>
                <a:lnTo>
                  <a:pt x="264461" y="416668"/>
                </a:lnTo>
                <a:lnTo>
                  <a:pt x="100837" y="502919"/>
                </a:lnTo>
                <a:lnTo>
                  <a:pt x="131913" y="320904"/>
                </a:lnTo>
                <a:lnTo>
                  <a:pt x="0" y="192162"/>
                </a:lnTo>
                <a:lnTo>
                  <a:pt x="182649" y="165526"/>
                </a:ln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3A3F080-76CB-4F9C-B52B-43209029D2FB}"/>
              </a:ext>
            </a:extLst>
          </p:cNvPr>
          <p:cNvGrpSpPr/>
          <p:nvPr/>
        </p:nvGrpSpPr>
        <p:grpSpPr>
          <a:xfrm>
            <a:off x="8471031" y="1202426"/>
            <a:ext cx="539879" cy="535107"/>
            <a:chOff x="6186056" y="760390"/>
            <a:chExt cx="573853" cy="568781"/>
          </a:xfrm>
        </p:grpSpPr>
        <p:grpSp>
          <p:nvGrpSpPr>
            <p:cNvPr id="80" name="Graphic 3">
              <a:extLst>
                <a:ext uri="{FF2B5EF4-FFF2-40B4-BE49-F238E27FC236}">
                  <a16:creationId xmlns:a16="http://schemas.microsoft.com/office/drawing/2014/main" id="{615503D3-D41F-4FD1-A93F-1C0C7DBC9817}"/>
                </a:ext>
              </a:extLst>
            </p:cNvPr>
            <p:cNvGrpSpPr/>
            <p:nvPr/>
          </p:nvGrpSpPr>
          <p:grpSpPr>
            <a:xfrm>
              <a:off x="6532170" y="760390"/>
              <a:ext cx="227739" cy="227739"/>
              <a:chOff x="6532170" y="760390"/>
              <a:chExt cx="227739" cy="227739"/>
            </a:xfrm>
            <a:noFill/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2597059-335D-485B-9455-A5474F8578D9}"/>
                  </a:ext>
                </a:extLst>
              </p:cNvPr>
              <p:cNvSpPr/>
              <p:nvPr/>
            </p:nvSpPr>
            <p:spPr>
              <a:xfrm>
                <a:off x="6613505" y="841473"/>
                <a:ext cx="65956" cy="65956"/>
              </a:xfrm>
              <a:custGeom>
                <a:avLst/>
                <a:gdLst>
                  <a:gd name="connsiteX0" fmla="*/ 65957 w 65956"/>
                  <a:gd name="connsiteY0" fmla="*/ 32978 h 65956"/>
                  <a:gd name="connsiteX1" fmla="*/ 32978 w 65956"/>
                  <a:gd name="connsiteY1" fmla="*/ 65957 h 65956"/>
                  <a:gd name="connsiteX2" fmla="*/ 0 w 65956"/>
                  <a:gd name="connsiteY2" fmla="*/ 32978 h 65956"/>
                  <a:gd name="connsiteX3" fmla="*/ 32978 w 65956"/>
                  <a:gd name="connsiteY3" fmla="*/ 0 h 65956"/>
                  <a:gd name="connsiteX4" fmla="*/ 65957 w 65956"/>
                  <a:gd name="connsiteY4" fmla="*/ 32978 h 65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6" h="65956">
                    <a:moveTo>
                      <a:pt x="65957" y="32978"/>
                    </a:moveTo>
                    <a:cubicBezTo>
                      <a:pt x="65957" y="51192"/>
                      <a:pt x="51192" y="65957"/>
                      <a:pt x="32978" y="65957"/>
                    </a:cubicBezTo>
                    <a:cubicBezTo>
                      <a:pt x="14765" y="65957"/>
                      <a:pt x="0" y="51192"/>
                      <a:pt x="0" y="32978"/>
                    </a:cubicBezTo>
                    <a:cubicBezTo>
                      <a:pt x="0" y="14765"/>
                      <a:pt x="14765" y="0"/>
                      <a:pt x="32978" y="0"/>
                    </a:cubicBezTo>
                    <a:cubicBezTo>
                      <a:pt x="51192" y="0"/>
                      <a:pt x="65957" y="14765"/>
                      <a:pt x="65957" y="32978"/>
                    </a:cubicBezTo>
                    <a:close/>
                  </a:path>
                </a:pathLst>
              </a:custGeom>
              <a:noFill/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BA4E029-9BF5-4044-BA09-6142109B2F48}"/>
                  </a:ext>
                </a:extLst>
              </p:cNvPr>
              <p:cNvSpPr/>
              <p:nvPr/>
            </p:nvSpPr>
            <p:spPr>
              <a:xfrm>
                <a:off x="6532170" y="760390"/>
                <a:ext cx="227739" cy="227739"/>
              </a:xfrm>
              <a:custGeom>
                <a:avLst/>
                <a:gdLst>
                  <a:gd name="connsiteX0" fmla="*/ 201832 w 227739"/>
                  <a:gd name="connsiteY0" fmla="*/ 117232 h 227739"/>
                  <a:gd name="connsiteX1" fmla="*/ 211979 w 227739"/>
                  <a:gd name="connsiteY1" fmla="*/ 134990 h 227739"/>
                  <a:gd name="connsiteX2" fmla="*/ 212613 w 227739"/>
                  <a:gd name="connsiteY2" fmla="*/ 135624 h 227739"/>
                  <a:gd name="connsiteX3" fmla="*/ 223395 w 227739"/>
                  <a:gd name="connsiteY3" fmla="*/ 164797 h 227739"/>
                  <a:gd name="connsiteX4" fmla="*/ 223395 w 227739"/>
                  <a:gd name="connsiteY4" fmla="*/ 164797 h 227739"/>
                  <a:gd name="connsiteX5" fmla="*/ 194222 w 227739"/>
                  <a:gd name="connsiteY5" fmla="*/ 175578 h 227739"/>
                  <a:gd name="connsiteX6" fmla="*/ 194222 w 227739"/>
                  <a:gd name="connsiteY6" fmla="*/ 175578 h 227739"/>
                  <a:gd name="connsiteX7" fmla="*/ 193587 w 227739"/>
                  <a:gd name="connsiteY7" fmla="*/ 174944 h 227739"/>
                  <a:gd name="connsiteX8" fmla="*/ 173927 w 227739"/>
                  <a:gd name="connsiteY8" fmla="*/ 178115 h 227739"/>
                  <a:gd name="connsiteX9" fmla="*/ 169488 w 227739"/>
                  <a:gd name="connsiteY9" fmla="*/ 197141 h 227739"/>
                  <a:gd name="connsiteX10" fmla="*/ 169488 w 227739"/>
                  <a:gd name="connsiteY10" fmla="*/ 198409 h 227739"/>
                  <a:gd name="connsiteX11" fmla="*/ 156170 w 227739"/>
                  <a:gd name="connsiteY11" fmla="*/ 226314 h 227739"/>
                  <a:gd name="connsiteX12" fmla="*/ 128265 w 227739"/>
                  <a:gd name="connsiteY12" fmla="*/ 212996 h 227739"/>
                  <a:gd name="connsiteX13" fmla="*/ 127631 w 227739"/>
                  <a:gd name="connsiteY13" fmla="*/ 212362 h 227739"/>
                  <a:gd name="connsiteX14" fmla="*/ 111142 w 227739"/>
                  <a:gd name="connsiteY14" fmla="*/ 200946 h 227739"/>
                  <a:gd name="connsiteX15" fmla="*/ 93384 w 227739"/>
                  <a:gd name="connsiteY15" fmla="*/ 211093 h 227739"/>
                  <a:gd name="connsiteX16" fmla="*/ 92750 w 227739"/>
                  <a:gd name="connsiteY16" fmla="*/ 211728 h 227739"/>
                  <a:gd name="connsiteX17" fmla="*/ 63577 w 227739"/>
                  <a:gd name="connsiteY17" fmla="*/ 222509 h 227739"/>
                  <a:gd name="connsiteX18" fmla="*/ 63577 w 227739"/>
                  <a:gd name="connsiteY18" fmla="*/ 222509 h 227739"/>
                  <a:gd name="connsiteX19" fmla="*/ 52795 w 227739"/>
                  <a:gd name="connsiteY19" fmla="*/ 193336 h 227739"/>
                  <a:gd name="connsiteX20" fmla="*/ 52795 w 227739"/>
                  <a:gd name="connsiteY20" fmla="*/ 193336 h 227739"/>
                  <a:gd name="connsiteX21" fmla="*/ 53430 w 227739"/>
                  <a:gd name="connsiteY21" fmla="*/ 192702 h 227739"/>
                  <a:gd name="connsiteX22" fmla="*/ 50259 w 227739"/>
                  <a:gd name="connsiteY22" fmla="*/ 173042 h 227739"/>
                  <a:gd name="connsiteX23" fmla="*/ 31233 w 227739"/>
                  <a:gd name="connsiteY23" fmla="*/ 168602 h 227739"/>
                  <a:gd name="connsiteX24" fmla="*/ 29330 w 227739"/>
                  <a:gd name="connsiteY24" fmla="*/ 169236 h 227739"/>
                  <a:gd name="connsiteX25" fmla="*/ 1425 w 227739"/>
                  <a:gd name="connsiteY25" fmla="*/ 155918 h 227739"/>
                  <a:gd name="connsiteX26" fmla="*/ 14743 w 227739"/>
                  <a:gd name="connsiteY26" fmla="*/ 128014 h 227739"/>
                  <a:gd name="connsiteX27" fmla="*/ 15378 w 227739"/>
                  <a:gd name="connsiteY27" fmla="*/ 127379 h 227739"/>
                  <a:gd name="connsiteX28" fmla="*/ 26793 w 227739"/>
                  <a:gd name="connsiteY28" fmla="*/ 110890 h 227739"/>
                  <a:gd name="connsiteX29" fmla="*/ 16646 w 227739"/>
                  <a:gd name="connsiteY29" fmla="*/ 93133 h 227739"/>
                  <a:gd name="connsiteX30" fmla="*/ 16012 w 227739"/>
                  <a:gd name="connsiteY30" fmla="*/ 92498 h 227739"/>
                  <a:gd name="connsiteX31" fmla="*/ 5230 w 227739"/>
                  <a:gd name="connsiteY31" fmla="*/ 63325 h 227739"/>
                  <a:gd name="connsiteX32" fmla="*/ 5230 w 227739"/>
                  <a:gd name="connsiteY32" fmla="*/ 63325 h 227739"/>
                  <a:gd name="connsiteX33" fmla="*/ 34404 w 227739"/>
                  <a:gd name="connsiteY33" fmla="*/ 52544 h 227739"/>
                  <a:gd name="connsiteX34" fmla="*/ 34404 w 227739"/>
                  <a:gd name="connsiteY34" fmla="*/ 52544 h 227739"/>
                  <a:gd name="connsiteX35" fmla="*/ 35038 w 227739"/>
                  <a:gd name="connsiteY35" fmla="*/ 53178 h 227739"/>
                  <a:gd name="connsiteX36" fmla="*/ 54698 w 227739"/>
                  <a:gd name="connsiteY36" fmla="*/ 50007 h 227739"/>
                  <a:gd name="connsiteX37" fmla="*/ 55332 w 227739"/>
                  <a:gd name="connsiteY37" fmla="*/ 50007 h 227739"/>
                  <a:gd name="connsiteX38" fmla="*/ 59772 w 227739"/>
                  <a:gd name="connsiteY38" fmla="*/ 30981 h 227739"/>
                  <a:gd name="connsiteX39" fmla="*/ 59137 w 227739"/>
                  <a:gd name="connsiteY39" fmla="*/ 29079 h 227739"/>
                  <a:gd name="connsiteX40" fmla="*/ 72456 w 227739"/>
                  <a:gd name="connsiteY40" fmla="*/ 1174 h 227739"/>
                  <a:gd name="connsiteX41" fmla="*/ 100360 w 227739"/>
                  <a:gd name="connsiteY41" fmla="*/ 14492 h 227739"/>
                  <a:gd name="connsiteX42" fmla="*/ 100995 w 227739"/>
                  <a:gd name="connsiteY42" fmla="*/ 15126 h 227739"/>
                  <a:gd name="connsiteX43" fmla="*/ 116849 w 227739"/>
                  <a:gd name="connsiteY43" fmla="*/ 27176 h 227739"/>
                  <a:gd name="connsiteX44" fmla="*/ 134607 w 227739"/>
                  <a:gd name="connsiteY44" fmla="*/ 17029 h 227739"/>
                  <a:gd name="connsiteX45" fmla="*/ 135241 w 227739"/>
                  <a:gd name="connsiteY45" fmla="*/ 16395 h 227739"/>
                  <a:gd name="connsiteX46" fmla="*/ 164414 w 227739"/>
                  <a:gd name="connsiteY46" fmla="*/ 5613 h 227739"/>
                  <a:gd name="connsiteX47" fmla="*/ 164414 w 227739"/>
                  <a:gd name="connsiteY47" fmla="*/ 5613 h 227739"/>
                  <a:gd name="connsiteX48" fmla="*/ 175196 w 227739"/>
                  <a:gd name="connsiteY48" fmla="*/ 34786 h 227739"/>
                  <a:gd name="connsiteX49" fmla="*/ 175196 w 227739"/>
                  <a:gd name="connsiteY49" fmla="*/ 34786 h 227739"/>
                  <a:gd name="connsiteX50" fmla="*/ 174561 w 227739"/>
                  <a:gd name="connsiteY50" fmla="*/ 35421 h 227739"/>
                  <a:gd name="connsiteX51" fmla="*/ 177732 w 227739"/>
                  <a:gd name="connsiteY51" fmla="*/ 55081 h 227739"/>
                  <a:gd name="connsiteX52" fmla="*/ 177732 w 227739"/>
                  <a:gd name="connsiteY52" fmla="*/ 55715 h 227739"/>
                  <a:gd name="connsiteX53" fmla="*/ 196758 w 227739"/>
                  <a:gd name="connsiteY53" fmla="*/ 60154 h 227739"/>
                  <a:gd name="connsiteX54" fmla="*/ 198661 w 227739"/>
                  <a:gd name="connsiteY54" fmla="*/ 59520 h 227739"/>
                  <a:gd name="connsiteX55" fmla="*/ 226566 w 227739"/>
                  <a:gd name="connsiteY55" fmla="*/ 72838 h 227739"/>
                  <a:gd name="connsiteX56" fmla="*/ 213248 w 227739"/>
                  <a:gd name="connsiteY56" fmla="*/ 100743 h 227739"/>
                  <a:gd name="connsiteX57" fmla="*/ 212613 w 227739"/>
                  <a:gd name="connsiteY57" fmla="*/ 101377 h 227739"/>
                  <a:gd name="connsiteX58" fmla="*/ 201832 w 227739"/>
                  <a:gd name="connsiteY58" fmla="*/ 117232 h 22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27739" h="227739">
                    <a:moveTo>
                      <a:pt x="201832" y="117232"/>
                    </a:moveTo>
                    <a:cubicBezTo>
                      <a:pt x="201198" y="124843"/>
                      <a:pt x="205637" y="131819"/>
                      <a:pt x="211979" y="134990"/>
                    </a:cubicBezTo>
                    <a:lnTo>
                      <a:pt x="212613" y="135624"/>
                    </a:lnTo>
                    <a:cubicBezTo>
                      <a:pt x="223395" y="140697"/>
                      <a:pt x="228468" y="154016"/>
                      <a:pt x="223395" y="164797"/>
                    </a:cubicBezTo>
                    <a:cubicBezTo>
                      <a:pt x="223395" y="164797"/>
                      <a:pt x="223395" y="164797"/>
                      <a:pt x="223395" y="164797"/>
                    </a:cubicBezTo>
                    <a:cubicBezTo>
                      <a:pt x="218321" y="175578"/>
                      <a:pt x="205003" y="180652"/>
                      <a:pt x="194222" y="175578"/>
                    </a:cubicBezTo>
                    <a:cubicBezTo>
                      <a:pt x="194222" y="175578"/>
                      <a:pt x="194222" y="175578"/>
                      <a:pt x="194222" y="175578"/>
                    </a:cubicBezTo>
                    <a:lnTo>
                      <a:pt x="193587" y="174944"/>
                    </a:lnTo>
                    <a:cubicBezTo>
                      <a:pt x="186611" y="171773"/>
                      <a:pt x="179001" y="173042"/>
                      <a:pt x="173927" y="178115"/>
                    </a:cubicBezTo>
                    <a:cubicBezTo>
                      <a:pt x="168854" y="183189"/>
                      <a:pt x="166951" y="190799"/>
                      <a:pt x="169488" y="197141"/>
                    </a:cubicBezTo>
                    <a:lnTo>
                      <a:pt x="169488" y="198409"/>
                    </a:lnTo>
                    <a:cubicBezTo>
                      <a:pt x="173927" y="209825"/>
                      <a:pt x="167585" y="222509"/>
                      <a:pt x="156170" y="226314"/>
                    </a:cubicBezTo>
                    <a:cubicBezTo>
                      <a:pt x="144754" y="230754"/>
                      <a:pt x="132070" y="224412"/>
                      <a:pt x="128265" y="212996"/>
                    </a:cubicBezTo>
                    <a:lnTo>
                      <a:pt x="127631" y="212362"/>
                    </a:lnTo>
                    <a:cubicBezTo>
                      <a:pt x="125094" y="205386"/>
                      <a:pt x="118118" y="200946"/>
                      <a:pt x="111142" y="200946"/>
                    </a:cubicBezTo>
                    <a:cubicBezTo>
                      <a:pt x="103531" y="200312"/>
                      <a:pt x="96555" y="204751"/>
                      <a:pt x="93384" y="211093"/>
                    </a:cubicBezTo>
                    <a:lnTo>
                      <a:pt x="92750" y="211728"/>
                    </a:lnTo>
                    <a:cubicBezTo>
                      <a:pt x="87676" y="222509"/>
                      <a:pt x="74358" y="227583"/>
                      <a:pt x="63577" y="222509"/>
                    </a:cubicBezTo>
                    <a:cubicBezTo>
                      <a:pt x="63577" y="222509"/>
                      <a:pt x="63577" y="222509"/>
                      <a:pt x="63577" y="222509"/>
                    </a:cubicBezTo>
                    <a:cubicBezTo>
                      <a:pt x="52795" y="217435"/>
                      <a:pt x="47722" y="204117"/>
                      <a:pt x="52795" y="193336"/>
                    </a:cubicBezTo>
                    <a:cubicBezTo>
                      <a:pt x="52795" y="193336"/>
                      <a:pt x="52795" y="193336"/>
                      <a:pt x="52795" y="193336"/>
                    </a:cubicBezTo>
                    <a:lnTo>
                      <a:pt x="53430" y="192702"/>
                    </a:lnTo>
                    <a:cubicBezTo>
                      <a:pt x="56601" y="185726"/>
                      <a:pt x="55332" y="178115"/>
                      <a:pt x="50259" y="173042"/>
                    </a:cubicBezTo>
                    <a:cubicBezTo>
                      <a:pt x="45185" y="167968"/>
                      <a:pt x="37575" y="166065"/>
                      <a:pt x="31233" y="168602"/>
                    </a:cubicBezTo>
                    <a:lnTo>
                      <a:pt x="29330" y="169236"/>
                    </a:lnTo>
                    <a:cubicBezTo>
                      <a:pt x="17914" y="173676"/>
                      <a:pt x="5230" y="167334"/>
                      <a:pt x="1425" y="155918"/>
                    </a:cubicBezTo>
                    <a:cubicBezTo>
                      <a:pt x="-3014" y="144503"/>
                      <a:pt x="3328" y="131819"/>
                      <a:pt x="14743" y="128014"/>
                    </a:cubicBezTo>
                    <a:lnTo>
                      <a:pt x="15378" y="127379"/>
                    </a:lnTo>
                    <a:cubicBezTo>
                      <a:pt x="22354" y="124843"/>
                      <a:pt x="26793" y="117866"/>
                      <a:pt x="26793" y="110890"/>
                    </a:cubicBezTo>
                    <a:cubicBezTo>
                      <a:pt x="27427" y="103280"/>
                      <a:pt x="22988" y="96304"/>
                      <a:pt x="16646" y="93133"/>
                    </a:cubicBezTo>
                    <a:lnTo>
                      <a:pt x="16012" y="92498"/>
                    </a:lnTo>
                    <a:cubicBezTo>
                      <a:pt x="5230" y="87425"/>
                      <a:pt x="157" y="74107"/>
                      <a:pt x="5230" y="63325"/>
                    </a:cubicBezTo>
                    <a:cubicBezTo>
                      <a:pt x="5230" y="63325"/>
                      <a:pt x="5230" y="63325"/>
                      <a:pt x="5230" y="63325"/>
                    </a:cubicBezTo>
                    <a:cubicBezTo>
                      <a:pt x="10304" y="52544"/>
                      <a:pt x="23622" y="47470"/>
                      <a:pt x="34404" y="52544"/>
                    </a:cubicBezTo>
                    <a:cubicBezTo>
                      <a:pt x="34404" y="52544"/>
                      <a:pt x="34404" y="52544"/>
                      <a:pt x="34404" y="52544"/>
                    </a:cubicBezTo>
                    <a:lnTo>
                      <a:pt x="35038" y="53178"/>
                    </a:lnTo>
                    <a:cubicBezTo>
                      <a:pt x="42014" y="56349"/>
                      <a:pt x="49624" y="55081"/>
                      <a:pt x="54698" y="50007"/>
                    </a:cubicBezTo>
                    <a:lnTo>
                      <a:pt x="55332" y="50007"/>
                    </a:lnTo>
                    <a:cubicBezTo>
                      <a:pt x="60406" y="44934"/>
                      <a:pt x="62308" y="37323"/>
                      <a:pt x="59772" y="30981"/>
                    </a:cubicBezTo>
                    <a:lnTo>
                      <a:pt x="59137" y="29079"/>
                    </a:lnTo>
                    <a:cubicBezTo>
                      <a:pt x="54698" y="17663"/>
                      <a:pt x="61040" y="4979"/>
                      <a:pt x="72456" y="1174"/>
                    </a:cubicBezTo>
                    <a:cubicBezTo>
                      <a:pt x="83871" y="-2631"/>
                      <a:pt x="96555" y="3077"/>
                      <a:pt x="100360" y="14492"/>
                    </a:cubicBezTo>
                    <a:lnTo>
                      <a:pt x="100995" y="15126"/>
                    </a:lnTo>
                    <a:cubicBezTo>
                      <a:pt x="103531" y="22103"/>
                      <a:pt x="109873" y="26542"/>
                      <a:pt x="116849" y="27176"/>
                    </a:cubicBezTo>
                    <a:cubicBezTo>
                      <a:pt x="124460" y="27810"/>
                      <a:pt x="131436" y="23371"/>
                      <a:pt x="134607" y="17029"/>
                    </a:cubicBezTo>
                    <a:lnTo>
                      <a:pt x="135241" y="16395"/>
                    </a:lnTo>
                    <a:cubicBezTo>
                      <a:pt x="140315" y="5613"/>
                      <a:pt x="153633" y="540"/>
                      <a:pt x="164414" y="5613"/>
                    </a:cubicBezTo>
                    <a:cubicBezTo>
                      <a:pt x="164414" y="5613"/>
                      <a:pt x="164414" y="5613"/>
                      <a:pt x="164414" y="5613"/>
                    </a:cubicBezTo>
                    <a:cubicBezTo>
                      <a:pt x="175196" y="10687"/>
                      <a:pt x="180269" y="24005"/>
                      <a:pt x="175196" y="34786"/>
                    </a:cubicBezTo>
                    <a:cubicBezTo>
                      <a:pt x="175196" y="34786"/>
                      <a:pt x="175196" y="34786"/>
                      <a:pt x="175196" y="34786"/>
                    </a:cubicBezTo>
                    <a:lnTo>
                      <a:pt x="174561" y="35421"/>
                    </a:lnTo>
                    <a:cubicBezTo>
                      <a:pt x="171390" y="42397"/>
                      <a:pt x="172659" y="50007"/>
                      <a:pt x="177732" y="55081"/>
                    </a:cubicBezTo>
                    <a:lnTo>
                      <a:pt x="177732" y="55715"/>
                    </a:lnTo>
                    <a:cubicBezTo>
                      <a:pt x="182806" y="60789"/>
                      <a:pt x="190416" y="62691"/>
                      <a:pt x="196758" y="60154"/>
                    </a:cubicBezTo>
                    <a:lnTo>
                      <a:pt x="198661" y="59520"/>
                    </a:lnTo>
                    <a:cubicBezTo>
                      <a:pt x="210077" y="55081"/>
                      <a:pt x="222761" y="61423"/>
                      <a:pt x="226566" y="72838"/>
                    </a:cubicBezTo>
                    <a:cubicBezTo>
                      <a:pt x="230371" y="84254"/>
                      <a:pt x="224663" y="96938"/>
                      <a:pt x="213248" y="100743"/>
                    </a:cubicBezTo>
                    <a:lnTo>
                      <a:pt x="212613" y="101377"/>
                    </a:lnTo>
                    <a:cubicBezTo>
                      <a:pt x="206906" y="103280"/>
                      <a:pt x="201832" y="109622"/>
                      <a:pt x="201832" y="117232"/>
                    </a:cubicBezTo>
                    <a:close/>
                  </a:path>
                </a:pathLst>
              </a:custGeom>
              <a:noFill/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81" name="Graphic 3">
              <a:extLst>
                <a:ext uri="{FF2B5EF4-FFF2-40B4-BE49-F238E27FC236}">
                  <a16:creationId xmlns:a16="http://schemas.microsoft.com/office/drawing/2014/main" id="{5CBDF1B6-9A12-4A6D-9DBE-6AC1CBEAED5C}"/>
                </a:ext>
              </a:extLst>
            </p:cNvPr>
            <p:cNvGrpSpPr/>
            <p:nvPr/>
          </p:nvGrpSpPr>
          <p:grpSpPr>
            <a:xfrm>
              <a:off x="6186056" y="920748"/>
              <a:ext cx="408423" cy="408423"/>
              <a:chOff x="6186056" y="920748"/>
              <a:chExt cx="408423" cy="408423"/>
            </a:xfrm>
            <a:noFill/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FBCE7E6-8328-42DE-8B50-1ED3C9E5B229}"/>
                  </a:ext>
                </a:extLst>
              </p:cNvPr>
              <p:cNvSpPr/>
              <p:nvPr/>
            </p:nvSpPr>
            <p:spPr>
              <a:xfrm>
                <a:off x="6334458" y="1068516"/>
                <a:ext cx="111618" cy="111618"/>
              </a:xfrm>
              <a:custGeom>
                <a:avLst/>
                <a:gdLst>
                  <a:gd name="connsiteX0" fmla="*/ 111619 w 111618"/>
                  <a:gd name="connsiteY0" fmla="*/ 55809 h 111618"/>
                  <a:gd name="connsiteX1" fmla="*/ 55810 w 111618"/>
                  <a:gd name="connsiteY1" fmla="*/ 111619 h 111618"/>
                  <a:gd name="connsiteX2" fmla="*/ 0 w 111618"/>
                  <a:gd name="connsiteY2" fmla="*/ 55809 h 111618"/>
                  <a:gd name="connsiteX3" fmla="*/ 55810 w 111618"/>
                  <a:gd name="connsiteY3" fmla="*/ 0 h 111618"/>
                  <a:gd name="connsiteX4" fmla="*/ 111619 w 111618"/>
                  <a:gd name="connsiteY4" fmla="*/ 55809 h 11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18" h="111618">
                    <a:moveTo>
                      <a:pt x="111619" y="55809"/>
                    </a:moveTo>
                    <a:cubicBezTo>
                      <a:pt x="111619" y="86632"/>
                      <a:pt x="86632" y="111619"/>
                      <a:pt x="55810" y="111619"/>
                    </a:cubicBezTo>
                    <a:cubicBezTo>
                      <a:pt x="24987" y="111619"/>
                      <a:pt x="0" y="86632"/>
                      <a:pt x="0" y="55809"/>
                    </a:cubicBezTo>
                    <a:cubicBezTo>
                      <a:pt x="0" y="24987"/>
                      <a:pt x="24987" y="0"/>
                      <a:pt x="55810" y="0"/>
                    </a:cubicBezTo>
                    <a:cubicBezTo>
                      <a:pt x="86632" y="0"/>
                      <a:pt x="111619" y="24987"/>
                      <a:pt x="111619" y="55809"/>
                    </a:cubicBezTo>
                    <a:close/>
                  </a:path>
                </a:pathLst>
              </a:custGeom>
              <a:noFill/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CBD6433-1D84-482E-BCD7-44253C567615}"/>
                  </a:ext>
                </a:extLst>
              </p:cNvPr>
              <p:cNvSpPr/>
              <p:nvPr/>
            </p:nvSpPr>
            <p:spPr>
              <a:xfrm>
                <a:off x="6186056" y="920748"/>
                <a:ext cx="408423" cy="408423"/>
              </a:xfrm>
              <a:custGeom>
                <a:avLst/>
                <a:gdLst>
                  <a:gd name="connsiteX0" fmla="*/ 341198 w 408423"/>
                  <a:gd name="connsiteY0" fmla="*/ 145865 h 408423"/>
                  <a:gd name="connsiteX1" fmla="*/ 369737 w 408423"/>
                  <a:gd name="connsiteY1" fmla="*/ 165526 h 408423"/>
                  <a:gd name="connsiteX2" fmla="*/ 371006 w 408423"/>
                  <a:gd name="connsiteY2" fmla="*/ 165526 h 408423"/>
                  <a:gd name="connsiteX3" fmla="*/ 408423 w 408423"/>
                  <a:gd name="connsiteY3" fmla="*/ 202943 h 408423"/>
                  <a:gd name="connsiteX4" fmla="*/ 408423 w 408423"/>
                  <a:gd name="connsiteY4" fmla="*/ 202943 h 408423"/>
                  <a:gd name="connsiteX5" fmla="*/ 371006 w 408423"/>
                  <a:gd name="connsiteY5" fmla="*/ 240361 h 408423"/>
                  <a:gd name="connsiteX6" fmla="*/ 371006 w 408423"/>
                  <a:gd name="connsiteY6" fmla="*/ 240361 h 408423"/>
                  <a:gd name="connsiteX7" fmla="*/ 369737 w 408423"/>
                  <a:gd name="connsiteY7" fmla="*/ 240361 h 408423"/>
                  <a:gd name="connsiteX8" fmla="*/ 341198 w 408423"/>
                  <a:gd name="connsiteY8" fmla="*/ 260021 h 408423"/>
                  <a:gd name="connsiteX9" fmla="*/ 348174 w 408423"/>
                  <a:gd name="connsiteY9" fmla="*/ 292999 h 408423"/>
                  <a:gd name="connsiteX10" fmla="*/ 350711 w 408423"/>
                  <a:gd name="connsiteY10" fmla="*/ 295536 h 408423"/>
                  <a:gd name="connsiteX11" fmla="*/ 350711 w 408423"/>
                  <a:gd name="connsiteY11" fmla="*/ 348175 h 408423"/>
                  <a:gd name="connsiteX12" fmla="*/ 298073 w 408423"/>
                  <a:gd name="connsiteY12" fmla="*/ 348175 h 408423"/>
                  <a:gd name="connsiteX13" fmla="*/ 296804 w 408423"/>
                  <a:gd name="connsiteY13" fmla="*/ 346906 h 408423"/>
                  <a:gd name="connsiteX14" fmla="*/ 262558 w 408423"/>
                  <a:gd name="connsiteY14" fmla="*/ 341198 h 408423"/>
                  <a:gd name="connsiteX15" fmla="*/ 242898 w 408423"/>
                  <a:gd name="connsiteY15" fmla="*/ 369737 h 408423"/>
                  <a:gd name="connsiteX16" fmla="*/ 242898 w 408423"/>
                  <a:gd name="connsiteY16" fmla="*/ 371006 h 408423"/>
                  <a:gd name="connsiteX17" fmla="*/ 205480 w 408423"/>
                  <a:gd name="connsiteY17" fmla="*/ 408423 h 408423"/>
                  <a:gd name="connsiteX18" fmla="*/ 205480 w 408423"/>
                  <a:gd name="connsiteY18" fmla="*/ 408423 h 408423"/>
                  <a:gd name="connsiteX19" fmla="*/ 168062 w 408423"/>
                  <a:gd name="connsiteY19" fmla="*/ 371006 h 408423"/>
                  <a:gd name="connsiteX20" fmla="*/ 168062 w 408423"/>
                  <a:gd name="connsiteY20" fmla="*/ 371006 h 408423"/>
                  <a:gd name="connsiteX21" fmla="*/ 168062 w 408423"/>
                  <a:gd name="connsiteY21" fmla="*/ 369737 h 408423"/>
                  <a:gd name="connsiteX22" fmla="*/ 148402 w 408423"/>
                  <a:gd name="connsiteY22" fmla="*/ 341198 h 408423"/>
                  <a:gd name="connsiteX23" fmla="*/ 115424 w 408423"/>
                  <a:gd name="connsiteY23" fmla="*/ 348175 h 408423"/>
                  <a:gd name="connsiteX24" fmla="*/ 112887 w 408423"/>
                  <a:gd name="connsiteY24" fmla="*/ 350711 h 408423"/>
                  <a:gd name="connsiteX25" fmla="*/ 60249 w 408423"/>
                  <a:gd name="connsiteY25" fmla="*/ 350711 h 408423"/>
                  <a:gd name="connsiteX26" fmla="*/ 60249 w 408423"/>
                  <a:gd name="connsiteY26" fmla="*/ 298073 h 408423"/>
                  <a:gd name="connsiteX27" fmla="*/ 61517 w 408423"/>
                  <a:gd name="connsiteY27" fmla="*/ 296805 h 408423"/>
                  <a:gd name="connsiteX28" fmla="*/ 67225 w 408423"/>
                  <a:gd name="connsiteY28" fmla="*/ 262558 h 408423"/>
                  <a:gd name="connsiteX29" fmla="*/ 38686 w 408423"/>
                  <a:gd name="connsiteY29" fmla="*/ 242898 h 408423"/>
                  <a:gd name="connsiteX30" fmla="*/ 37418 w 408423"/>
                  <a:gd name="connsiteY30" fmla="*/ 242898 h 408423"/>
                  <a:gd name="connsiteX31" fmla="*/ 0 w 408423"/>
                  <a:gd name="connsiteY31" fmla="*/ 205480 h 408423"/>
                  <a:gd name="connsiteX32" fmla="*/ 0 w 408423"/>
                  <a:gd name="connsiteY32" fmla="*/ 205480 h 408423"/>
                  <a:gd name="connsiteX33" fmla="*/ 37418 w 408423"/>
                  <a:gd name="connsiteY33" fmla="*/ 168062 h 408423"/>
                  <a:gd name="connsiteX34" fmla="*/ 37418 w 408423"/>
                  <a:gd name="connsiteY34" fmla="*/ 168062 h 408423"/>
                  <a:gd name="connsiteX35" fmla="*/ 38686 w 408423"/>
                  <a:gd name="connsiteY35" fmla="*/ 168062 h 408423"/>
                  <a:gd name="connsiteX36" fmla="*/ 67225 w 408423"/>
                  <a:gd name="connsiteY36" fmla="*/ 148402 h 408423"/>
                  <a:gd name="connsiteX37" fmla="*/ 68493 w 408423"/>
                  <a:gd name="connsiteY37" fmla="*/ 147134 h 408423"/>
                  <a:gd name="connsiteX38" fmla="*/ 61517 w 408423"/>
                  <a:gd name="connsiteY38" fmla="*/ 114156 h 408423"/>
                  <a:gd name="connsiteX39" fmla="*/ 58980 w 408423"/>
                  <a:gd name="connsiteY39" fmla="*/ 111619 h 408423"/>
                  <a:gd name="connsiteX40" fmla="*/ 58980 w 408423"/>
                  <a:gd name="connsiteY40" fmla="*/ 58980 h 408423"/>
                  <a:gd name="connsiteX41" fmla="*/ 111619 w 408423"/>
                  <a:gd name="connsiteY41" fmla="*/ 58980 h 408423"/>
                  <a:gd name="connsiteX42" fmla="*/ 112887 w 408423"/>
                  <a:gd name="connsiteY42" fmla="*/ 60249 h 408423"/>
                  <a:gd name="connsiteX43" fmla="*/ 145865 w 408423"/>
                  <a:gd name="connsiteY43" fmla="*/ 67225 h 408423"/>
                  <a:gd name="connsiteX44" fmla="*/ 165525 w 408423"/>
                  <a:gd name="connsiteY44" fmla="*/ 38686 h 408423"/>
                  <a:gd name="connsiteX45" fmla="*/ 165525 w 408423"/>
                  <a:gd name="connsiteY45" fmla="*/ 37418 h 408423"/>
                  <a:gd name="connsiteX46" fmla="*/ 202943 w 408423"/>
                  <a:gd name="connsiteY46" fmla="*/ 0 h 408423"/>
                  <a:gd name="connsiteX47" fmla="*/ 202943 w 408423"/>
                  <a:gd name="connsiteY47" fmla="*/ 0 h 408423"/>
                  <a:gd name="connsiteX48" fmla="*/ 240361 w 408423"/>
                  <a:gd name="connsiteY48" fmla="*/ 37418 h 408423"/>
                  <a:gd name="connsiteX49" fmla="*/ 240361 w 408423"/>
                  <a:gd name="connsiteY49" fmla="*/ 37418 h 408423"/>
                  <a:gd name="connsiteX50" fmla="*/ 240361 w 408423"/>
                  <a:gd name="connsiteY50" fmla="*/ 38052 h 408423"/>
                  <a:gd name="connsiteX51" fmla="*/ 260021 w 408423"/>
                  <a:gd name="connsiteY51" fmla="*/ 66591 h 408423"/>
                  <a:gd name="connsiteX52" fmla="*/ 261290 w 408423"/>
                  <a:gd name="connsiteY52" fmla="*/ 67859 h 408423"/>
                  <a:gd name="connsiteX53" fmla="*/ 294267 w 408423"/>
                  <a:gd name="connsiteY53" fmla="*/ 60883 h 408423"/>
                  <a:gd name="connsiteX54" fmla="*/ 296804 w 408423"/>
                  <a:gd name="connsiteY54" fmla="*/ 58346 h 408423"/>
                  <a:gd name="connsiteX55" fmla="*/ 349443 w 408423"/>
                  <a:gd name="connsiteY55" fmla="*/ 58346 h 408423"/>
                  <a:gd name="connsiteX56" fmla="*/ 349443 w 408423"/>
                  <a:gd name="connsiteY56" fmla="*/ 110985 h 408423"/>
                  <a:gd name="connsiteX57" fmla="*/ 348174 w 408423"/>
                  <a:gd name="connsiteY57" fmla="*/ 112253 h 408423"/>
                  <a:gd name="connsiteX58" fmla="*/ 341198 w 408423"/>
                  <a:gd name="connsiteY58" fmla="*/ 145865 h 408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08423" h="408423">
                    <a:moveTo>
                      <a:pt x="341198" y="145865"/>
                    </a:moveTo>
                    <a:cubicBezTo>
                      <a:pt x="345638" y="157915"/>
                      <a:pt x="357053" y="165526"/>
                      <a:pt x="369737" y="165526"/>
                    </a:cubicBezTo>
                    <a:lnTo>
                      <a:pt x="371006" y="165526"/>
                    </a:lnTo>
                    <a:cubicBezTo>
                      <a:pt x="391934" y="165526"/>
                      <a:pt x="408423" y="182015"/>
                      <a:pt x="408423" y="202943"/>
                    </a:cubicBezTo>
                    <a:cubicBezTo>
                      <a:pt x="408423" y="202943"/>
                      <a:pt x="408423" y="202943"/>
                      <a:pt x="408423" y="202943"/>
                    </a:cubicBezTo>
                    <a:cubicBezTo>
                      <a:pt x="408423" y="223872"/>
                      <a:pt x="391934" y="240361"/>
                      <a:pt x="371006" y="240361"/>
                    </a:cubicBezTo>
                    <a:cubicBezTo>
                      <a:pt x="371006" y="240361"/>
                      <a:pt x="371006" y="240361"/>
                      <a:pt x="371006" y="240361"/>
                    </a:cubicBezTo>
                    <a:lnTo>
                      <a:pt x="369737" y="240361"/>
                    </a:lnTo>
                    <a:cubicBezTo>
                      <a:pt x="357053" y="240361"/>
                      <a:pt x="345638" y="248605"/>
                      <a:pt x="341198" y="260021"/>
                    </a:cubicBezTo>
                    <a:cubicBezTo>
                      <a:pt x="336759" y="271437"/>
                      <a:pt x="339296" y="284755"/>
                      <a:pt x="348174" y="292999"/>
                    </a:cubicBezTo>
                    <a:lnTo>
                      <a:pt x="350711" y="295536"/>
                    </a:lnTo>
                    <a:cubicBezTo>
                      <a:pt x="365298" y="310123"/>
                      <a:pt x="365298" y="333588"/>
                      <a:pt x="350711" y="348175"/>
                    </a:cubicBezTo>
                    <a:cubicBezTo>
                      <a:pt x="336125" y="362761"/>
                      <a:pt x="312659" y="362761"/>
                      <a:pt x="298073" y="348175"/>
                    </a:cubicBezTo>
                    <a:lnTo>
                      <a:pt x="296804" y="346906"/>
                    </a:lnTo>
                    <a:cubicBezTo>
                      <a:pt x="287926" y="338027"/>
                      <a:pt x="273973" y="336125"/>
                      <a:pt x="262558" y="341198"/>
                    </a:cubicBezTo>
                    <a:cubicBezTo>
                      <a:pt x="250508" y="345638"/>
                      <a:pt x="242898" y="357053"/>
                      <a:pt x="242898" y="369737"/>
                    </a:cubicBezTo>
                    <a:lnTo>
                      <a:pt x="242898" y="371006"/>
                    </a:lnTo>
                    <a:cubicBezTo>
                      <a:pt x="242898" y="391934"/>
                      <a:pt x="226409" y="408423"/>
                      <a:pt x="205480" y="408423"/>
                    </a:cubicBezTo>
                    <a:cubicBezTo>
                      <a:pt x="205480" y="408423"/>
                      <a:pt x="205480" y="408423"/>
                      <a:pt x="205480" y="408423"/>
                    </a:cubicBezTo>
                    <a:cubicBezTo>
                      <a:pt x="184551" y="408423"/>
                      <a:pt x="168062" y="391934"/>
                      <a:pt x="168062" y="371006"/>
                    </a:cubicBezTo>
                    <a:cubicBezTo>
                      <a:pt x="168062" y="371006"/>
                      <a:pt x="168062" y="371006"/>
                      <a:pt x="168062" y="371006"/>
                    </a:cubicBezTo>
                    <a:lnTo>
                      <a:pt x="168062" y="369737"/>
                    </a:lnTo>
                    <a:cubicBezTo>
                      <a:pt x="168062" y="357053"/>
                      <a:pt x="159818" y="345638"/>
                      <a:pt x="148402" y="341198"/>
                    </a:cubicBezTo>
                    <a:cubicBezTo>
                      <a:pt x="136987" y="336759"/>
                      <a:pt x="123669" y="339296"/>
                      <a:pt x="115424" y="348175"/>
                    </a:cubicBezTo>
                    <a:lnTo>
                      <a:pt x="112887" y="350711"/>
                    </a:lnTo>
                    <a:cubicBezTo>
                      <a:pt x="98301" y="365298"/>
                      <a:pt x="74835" y="365298"/>
                      <a:pt x="60249" y="350711"/>
                    </a:cubicBezTo>
                    <a:cubicBezTo>
                      <a:pt x="45662" y="336125"/>
                      <a:pt x="45662" y="312659"/>
                      <a:pt x="60249" y="298073"/>
                    </a:cubicBezTo>
                    <a:lnTo>
                      <a:pt x="61517" y="296805"/>
                    </a:lnTo>
                    <a:cubicBezTo>
                      <a:pt x="70396" y="287926"/>
                      <a:pt x="72298" y="273973"/>
                      <a:pt x="67225" y="262558"/>
                    </a:cubicBezTo>
                    <a:cubicBezTo>
                      <a:pt x="62786" y="250508"/>
                      <a:pt x="51370" y="242898"/>
                      <a:pt x="38686" y="242898"/>
                    </a:cubicBezTo>
                    <a:lnTo>
                      <a:pt x="37418" y="242898"/>
                    </a:lnTo>
                    <a:cubicBezTo>
                      <a:pt x="16489" y="242898"/>
                      <a:pt x="0" y="226409"/>
                      <a:pt x="0" y="205480"/>
                    </a:cubicBezTo>
                    <a:cubicBezTo>
                      <a:pt x="0" y="205480"/>
                      <a:pt x="0" y="205480"/>
                      <a:pt x="0" y="205480"/>
                    </a:cubicBezTo>
                    <a:cubicBezTo>
                      <a:pt x="0" y="184552"/>
                      <a:pt x="16489" y="168062"/>
                      <a:pt x="37418" y="168062"/>
                    </a:cubicBezTo>
                    <a:cubicBezTo>
                      <a:pt x="37418" y="168062"/>
                      <a:pt x="37418" y="168062"/>
                      <a:pt x="37418" y="168062"/>
                    </a:cubicBezTo>
                    <a:lnTo>
                      <a:pt x="38686" y="168062"/>
                    </a:lnTo>
                    <a:cubicBezTo>
                      <a:pt x="51370" y="168062"/>
                      <a:pt x="62786" y="159818"/>
                      <a:pt x="67225" y="148402"/>
                    </a:cubicBezTo>
                    <a:lnTo>
                      <a:pt x="68493" y="147134"/>
                    </a:lnTo>
                    <a:cubicBezTo>
                      <a:pt x="72933" y="135718"/>
                      <a:pt x="70396" y="122400"/>
                      <a:pt x="61517" y="114156"/>
                    </a:cubicBezTo>
                    <a:lnTo>
                      <a:pt x="58980" y="111619"/>
                    </a:lnTo>
                    <a:cubicBezTo>
                      <a:pt x="44394" y="97032"/>
                      <a:pt x="44394" y="73567"/>
                      <a:pt x="58980" y="58980"/>
                    </a:cubicBezTo>
                    <a:cubicBezTo>
                      <a:pt x="73567" y="44394"/>
                      <a:pt x="97032" y="44394"/>
                      <a:pt x="111619" y="58980"/>
                    </a:cubicBezTo>
                    <a:lnTo>
                      <a:pt x="112887" y="60249"/>
                    </a:lnTo>
                    <a:cubicBezTo>
                      <a:pt x="121766" y="69128"/>
                      <a:pt x="134450" y="71664"/>
                      <a:pt x="145865" y="67225"/>
                    </a:cubicBezTo>
                    <a:cubicBezTo>
                      <a:pt x="157915" y="62786"/>
                      <a:pt x="165525" y="51370"/>
                      <a:pt x="165525" y="38686"/>
                    </a:cubicBezTo>
                    <a:lnTo>
                      <a:pt x="165525" y="37418"/>
                    </a:lnTo>
                    <a:cubicBezTo>
                      <a:pt x="165525" y="16489"/>
                      <a:pt x="182015" y="0"/>
                      <a:pt x="202943" y="0"/>
                    </a:cubicBezTo>
                    <a:cubicBezTo>
                      <a:pt x="202943" y="0"/>
                      <a:pt x="202943" y="0"/>
                      <a:pt x="202943" y="0"/>
                    </a:cubicBezTo>
                    <a:cubicBezTo>
                      <a:pt x="223872" y="0"/>
                      <a:pt x="240361" y="16489"/>
                      <a:pt x="240361" y="37418"/>
                    </a:cubicBezTo>
                    <a:cubicBezTo>
                      <a:pt x="240361" y="37418"/>
                      <a:pt x="240361" y="37418"/>
                      <a:pt x="240361" y="37418"/>
                    </a:cubicBezTo>
                    <a:lnTo>
                      <a:pt x="240361" y="38052"/>
                    </a:lnTo>
                    <a:cubicBezTo>
                      <a:pt x="240361" y="50736"/>
                      <a:pt x="248606" y="62151"/>
                      <a:pt x="260021" y="66591"/>
                    </a:cubicBezTo>
                    <a:lnTo>
                      <a:pt x="261290" y="67859"/>
                    </a:lnTo>
                    <a:cubicBezTo>
                      <a:pt x="272705" y="72299"/>
                      <a:pt x="286023" y="69762"/>
                      <a:pt x="294267" y="60883"/>
                    </a:cubicBezTo>
                    <a:lnTo>
                      <a:pt x="296804" y="58346"/>
                    </a:lnTo>
                    <a:cubicBezTo>
                      <a:pt x="311391" y="43760"/>
                      <a:pt x="334856" y="43760"/>
                      <a:pt x="349443" y="58346"/>
                    </a:cubicBezTo>
                    <a:cubicBezTo>
                      <a:pt x="364029" y="72933"/>
                      <a:pt x="364029" y="96398"/>
                      <a:pt x="349443" y="110985"/>
                    </a:cubicBezTo>
                    <a:lnTo>
                      <a:pt x="348174" y="112253"/>
                    </a:lnTo>
                    <a:cubicBezTo>
                      <a:pt x="339296" y="121132"/>
                      <a:pt x="336759" y="134450"/>
                      <a:pt x="341198" y="145865"/>
                    </a:cubicBezTo>
                    <a:close/>
                  </a:path>
                </a:pathLst>
              </a:custGeom>
              <a:noFill/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C248189-F8F1-46EA-9489-1B4FA56D2E94}"/>
              </a:ext>
            </a:extLst>
          </p:cNvPr>
          <p:cNvGrpSpPr/>
          <p:nvPr/>
        </p:nvGrpSpPr>
        <p:grpSpPr>
          <a:xfrm>
            <a:off x="8490570" y="4964220"/>
            <a:ext cx="497159" cy="497756"/>
            <a:chOff x="6206825" y="4758912"/>
            <a:chExt cx="528445" cy="529079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A0D896F-47B2-492D-A1E5-906713AC42B2}"/>
                </a:ext>
              </a:extLst>
            </p:cNvPr>
            <p:cNvSpPr/>
            <p:nvPr/>
          </p:nvSpPr>
          <p:spPr>
            <a:xfrm>
              <a:off x="6206825" y="4781109"/>
              <a:ext cx="507516" cy="506882"/>
            </a:xfrm>
            <a:custGeom>
              <a:avLst/>
              <a:gdLst>
                <a:gd name="connsiteX0" fmla="*/ 507517 w 507516"/>
                <a:gd name="connsiteY0" fmla="*/ 345638 h 506882"/>
                <a:gd name="connsiteX1" fmla="*/ 161245 w 507516"/>
                <a:gd name="connsiteY1" fmla="*/ 485795 h 506882"/>
                <a:gd name="connsiteX2" fmla="*/ 21087 w 507516"/>
                <a:gd name="connsiteY2" fmla="*/ 139523 h 506882"/>
                <a:gd name="connsiteX3" fmla="*/ 158708 w 507516"/>
                <a:gd name="connsiteY3" fmla="*/ 0 h 50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516" h="506882">
                  <a:moveTo>
                    <a:pt x="507517" y="345638"/>
                  </a:moveTo>
                  <a:cubicBezTo>
                    <a:pt x="450439" y="480088"/>
                    <a:pt x="295695" y="542873"/>
                    <a:pt x="161245" y="485795"/>
                  </a:cubicBezTo>
                  <a:cubicBezTo>
                    <a:pt x="26795" y="428717"/>
                    <a:pt x="-35991" y="273973"/>
                    <a:pt x="21087" y="139523"/>
                  </a:cubicBezTo>
                  <a:cubicBezTo>
                    <a:pt x="47724" y="77372"/>
                    <a:pt x="96557" y="27270"/>
                    <a:pt x="158708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557AB99-1705-4146-8DE8-A175C4CFF17F}"/>
                </a:ext>
              </a:extLst>
            </p:cNvPr>
            <p:cNvSpPr/>
            <p:nvPr/>
          </p:nvSpPr>
          <p:spPr>
            <a:xfrm>
              <a:off x="6470810" y="4758912"/>
              <a:ext cx="264460" cy="264460"/>
            </a:xfrm>
            <a:custGeom>
              <a:avLst/>
              <a:gdLst>
                <a:gd name="connsiteX0" fmla="*/ 264461 w 264460"/>
                <a:gd name="connsiteY0" fmla="*/ 264461 h 264460"/>
                <a:gd name="connsiteX1" fmla="*/ 0 w 264460"/>
                <a:gd name="connsiteY1" fmla="*/ 0 h 264460"/>
                <a:gd name="connsiteX2" fmla="*/ 0 w 264460"/>
                <a:gd name="connsiteY2" fmla="*/ 264461 h 264460"/>
                <a:gd name="connsiteX3" fmla="*/ 264461 w 264460"/>
                <a:gd name="connsiteY3" fmla="*/ 264461 h 26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460" h="264460">
                  <a:moveTo>
                    <a:pt x="264461" y="264461"/>
                  </a:moveTo>
                  <a:cubicBezTo>
                    <a:pt x="264461" y="118595"/>
                    <a:pt x="145865" y="0"/>
                    <a:pt x="0" y="0"/>
                  </a:cubicBezTo>
                  <a:lnTo>
                    <a:pt x="0" y="264461"/>
                  </a:lnTo>
                  <a:lnTo>
                    <a:pt x="264461" y="264461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229B9C5-0419-4F44-A94C-C191A00D78B0}"/>
              </a:ext>
            </a:extLst>
          </p:cNvPr>
          <p:cNvGrpSpPr/>
          <p:nvPr/>
        </p:nvGrpSpPr>
        <p:grpSpPr>
          <a:xfrm>
            <a:off x="8474012" y="1963662"/>
            <a:ext cx="533404" cy="447488"/>
            <a:chOff x="6189227" y="1569532"/>
            <a:chExt cx="566971" cy="475648"/>
          </a:xfrm>
        </p:grpSpPr>
        <p:grpSp>
          <p:nvGrpSpPr>
            <p:cNvPr id="151" name="Graphic 3">
              <a:extLst>
                <a:ext uri="{FF2B5EF4-FFF2-40B4-BE49-F238E27FC236}">
                  <a16:creationId xmlns:a16="http://schemas.microsoft.com/office/drawing/2014/main" id="{ADE2F23F-D800-42A0-A9BC-326F6846818D}"/>
                </a:ext>
              </a:extLst>
            </p:cNvPr>
            <p:cNvGrpSpPr/>
            <p:nvPr/>
          </p:nvGrpSpPr>
          <p:grpSpPr>
            <a:xfrm>
              <a:off x="6259622" y="1569532"/>
              <a:ext cx="423009" cy="475648"/>
              <a:chOff x="6259622" y="1569532"/>
              <a:chExt cx="423009" cy="475648"/>
            </a:xfrm>
            <a:noFill/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B347FCB-A6F6-4976-A967-84462AD9CBA3}"/>
                  </a:ext>
                </a:extLst>
              </p:cNvPr>
              <p:cNvSpPr/>
              <p:nvPr/>
            </p:nvSpPr>
            <p:spPr>
              <a:xfrm>
                <a:off x="6259622" y="1886631"/>
                <a:ext cx="423009" cy="158549"/>
              </a:xfrm>
              <a:custGeom>
                <a:avLst/>
                <a:gdLst>
                  <a:gd name="connsiteX0" fmla="*/ 423010 w 423009"/>
                  <a:gd name="connsiteY0" fmla="*/ 158549 h 158549"/>
                  <a:gd name="connsiteX1" fmla="*/ 423010 w 423009"/>
                  <a:gd name="connsiteY1" fmla="*/ 105911 h 158549"/>
                  <a:gd name="connsiteX2" fmla="*/ 317099 w 423009"/>
                  <a:gd name="connsiteY2" fmla="*/ 0 h 158549"/>
                  <a:gd name="connsiteX3" fmla="*/ 105911 w 423009"/>
                  <a:gd name="connsiteY3" fmla="*/ 0 h 158549"/>
                  <a:gd name="connsiteX4" fmla="*/ 0 w 423009"/>
                  <a:gd name="connsiteY4" fmla="*/ 105911 h 158549"/>
                  <a:gd name="connsiteX5" fmla="*/ 0 w 423009"/>
                  <a:gd name="connsiteY5" fmla="*/ 158549 h 15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009" h="158549">
                    <a:moveTo>
                      <a:pt x="423010" y="158549"/>
                    </a:moveTo>
                    <a:lnTo>
                      <a:pt x="423010" y="105911"/>
                    </a:lnTo>
                    <a:cubicBezTo>
                      <a:pt x="423010" y="47565"/>
                      <a:pt x="375445" y="0"/>
                      <a:pt x="317099" y="0"/>
                    </a:cubicBezTo>
                    <a:lnTo>
                      <a:pt x="105911" y="0"/>
                    </a:lnTo>
                    <a:cubicBezTo>
                      <a:pt x="47565" y="0"/>
                      <a:pt x="0" y="47565"/>
                      <a:pt x="0" y="105911"/>
                    </a:cubicBezTo>
                    <a:lnTo>
                      <a:pt x="0" y="158549"/>
                    </a:lnTo>
                  </a:path>
                </a:pathLst>
              </a:custGeom>
              <a:noFill/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9BEBB5DF-0B3B-423B-90EA-D160A1EAF76A}"/>
                  </a:ext>
                </a:extLst>
              </p:cNvPr>
              <p:cNvSpPr/>
              <p:nvPr/>
            </p:nvSpPr>
            <p:spPr>
              <a:xfrm>
                <a:off x="6365534" y="1569532"/>
                <a:ext cx="211822" cy="211822"/>
              </a:xfrm>
              <a:custGeom>
                <a:avLst/>
                <a:gdLst>
                  <a:gd name="connsiteX0" fmla="*/ 211822 w 211822"/>
                  <a:gd name="connsiteY0" fmla="*/ 105911 h 211822"/>
                  <a:gd name="connsiteX1" fmla="*/ 105911 w 211822"/>
                  <a:gd name="connsiteY1" fmla="*/ 211822 h 211822"/>
                  <a:gd name="connsiteX2" fmla="*/ 0 w 211822"/>
                  <a:gd name="connsiteY2" fmla="*/ 105911 h 211822"/>
                  <a:gd name="connsiteX3" fmla="*/ 105911 w 211822"/>
                  <a:gd name="connsiteY3" fmla="*/ 0 h 211822"/>
                  <a:gd name="connsiteX4" fmla="*/ 211822 w 211822"/>
                  <a:gd name="connsiteY4" fmla="*/ 105911 h 21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822" h="211822">
                    <a:moveTo>
                      <a:pt x="211822" y="105911"/>
                    </a:moveTo>
                    <a:cubicBezTo>
                      <a:pt x="211822" y="164404"/>
                      <a:pt x="164404" y="211822"/>
                      <a:pt x="105911" y="211822"/>
                    </a:cubicBezTo>
                    <a:cubicBezTo>
                      <a:pt x="47418" y="211822"/>
                      <a:pt x="0" y="164404"/>
                      <a:pt x="0" y="105911"/>
                    </a:cubicBezTo>
                    <a:cubicBezTo>
                      <a:pt x="0" y="47418"/>
                      <a:pt x="47418" y="0"/>
                      <a:pt x="105911" y="0"/>
                    </a:cubicBezTo>
                    <a:cubicBezTo>
                      <a:pt x="164404" y="0"/>
                      <a:pt x="211822" y="47418"/>
                      <a:pt x="211822" y="105911"/>
                    </a:cubicBezTo>
                    <a:close/>
                  </a:path>
                </a:pathLst>
              </a:custGeom>
              <a:noFill/>
              <a:ln w="25346" cap="rnd">
                <a:solidFill>
                  <a:srgbClr val="3C348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D4C7A4A-51F1-4D00-8340-3CBA31BB0D99}"/>
                </a:ext>
              </a:extLst>
            </p:cNvPr>
            <p:cNvSpPr/>
            <p:nvPr/>
          </p:nvSpPr>
          <p:spPr>
            <a:xfrm>
              <a:off x="6692779" y="1873947"/>
              <a:ext cx="63419" cy="124302"/>
            </a:xfrm>
            <a:custGeom>
              <a:avLst/>
              <a:gdLst>
                <a:gd name="connsiteX0" fmla="*/ 63420 w 63419"/>
                <a:gd name="connsiteY0" fmla="*/ 124303 h 124302"/>
                <a:gd name="connsiteX1" fmla="*/ 63420 w 63419"/>
                <a:gd name="connsiteY1" fmla="*/ 81811 h 124302"/>
                <a:gd name="connsiteX2" fmla="*/ 0 w 63419"/>
                <a:gd name="connsiteY2" fmla="*/ 0 h 1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19" h="124302">
                  <a:moveTo>
                    <a:pt x="63420" y="124303"/>
                  </a:moveTo>
                  <a:lnTo>
                    <a:pt x="63420" y="81811"/>
                  </a:lnTo>
                  <a:cubicBezTo>
                    <a:pt x="63420" y="43125"/>
                    <a:pt x="37418" y="9513"/>
                    <a:pt x="0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860A30C-2AC0-42B9-A185-31980302246F}"/>
                </a:ext>
              </a:extLst>
            </p:cNvPr>
            <p:cNvSpPr/>
            <p:nvPr/>
          </p:nvSpPr>
          <p:spPr>
            <a:xfrm>
              <a:off x="6607797" y="1620268"/>
              <a:ext cx="63480" cy="163623"/>
            </a:xfrm>
            <a:custGeom>
              <a:avLst/>
              <a:gdLst>
                <a:gd name="connsiteX0" fmla="*/ 0 w 63480"/>
                <a:gd name="connsiteY0" fmla="*/ 0 h 163623"/>
                <a:gd name="connsiteX1" fmla="*/ 60883 w 63480"/>
                <a:gd name="connsiteY1" fmla="*/ 102740 h 163623"/>
                <a:gd name="connsiteX2" fmla="*/ 0 w 63480"/>
                <a:gd name="connsiteY2" fmla="*/ 163623 h 16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80" h="163623">
                  <a:moveTo>
                    <a:pt x="0" y="0"/>
                  </a:moveTo>
                  <a:cubicBezTo>
                    <a:pt x="45028" y="11416"/>
                    <a:pt x="72298" y="57712"/>
                    <a:pt x="60883" y="102740"/>
                  </a:cubicBezTo>
                  <a:cubicBezTo>
                    <a:pt x="53272" y="132547"/>
                    <a:pt x="29807" y="156013"/>
                    <a:pt x="0" y="163623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0DC2D32-9693-45D5-8516-FAFC58156B80}"/>
                </a:ext>
              </a:extLst>
            </p:cNvPr>
            <p:cNvSpPr/>
            <p:nvPr/>
          </p:nvSpPr>
          <p:spPr>
            <a:xfrm>
              <a:off x="6189227" y="1873947"/>
              <a:ext cx="63419" cy="124302"/>
            </a:xfrm>
            <a:custGeom>
              <a:avLst/>
              <a:gdLst>
                <a:gd name="connsiteX0" fmla="*/ 63420 w 63419"/>
                <a:gd name="connsiteY0" fmla="*/ 0 h 124302"/>
                <a:gd name="connsiteX1" fmla="*/ 0 w 63419"/>
                <a:gd name="connsiteY1" fmla="*/ 81811 h 124302"/>
                <a:gd name="connsiteX2" fmla="*/ 0 w 63419"/>
                <a:gd name="connsiteY2" fmla="*/ 124303 h 1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19" h="124302">
                  <a:moveTo>
                    <a:pt x="63420" y="0"/>
                  </a:moveTo>
                  <a:cubicBezTo>
                    <a:pt x="26002" y="9513"/>
                    <a:pt x="0" y="43125"/>
                    <a:pt x="0" y="81811"/>
                  </a:cubicBezTo>
                  <a:lnTo>
                    <a:pt x="0" y="124303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A9AA717-2420-49C4-B458-E040D7A969E2}"/>
                </a:ext>
              </a:extLst>
            </p:cNvPr>
            <p:cNvSpPr/>
            <p:nvPr/>
          </p:nvSpPr>
          <p:spPr>
            <a:xfrm>
              <a:off x="6274148" y="1620902"/>
              <a:ext cx="63480" cy="163623"/>
            </a:xfrm>
            <a:custGeom>
              <a:avLst/>
              <a:gdLst>
                <a:gd name="connsiteX0" fmla="*/ 63481 w 63480"/>
                <a:gd name="connsiteY0" fmla="*/ 163623 h 163623"/>
                <a:gd name="connsiteX1" fmla="*/ 2598 w 63480"/>
                <a:gd name="connsiteY1" fmla="*/ 102740 h 163623"/>
                <a:gd name="connsiteX2" fmla="*/ 63481 w 63480"/>
                <a:gd name="connsiteY2" fmla="*/ 0 h 16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80" h="163623">
                  <a:moveTo>
                    <a:pt x="63481" y="163623"/>
                  </a:moveTo>
                  <a:cubicBezTo>
                    <a:pt x="33674" y="156013"/>
                    <a:pt x="10208" y="132547"/>
                    <a:pt x="2598" y="102740"/>
                  </a:cubicBezTo>
                  <a:cubicBezTo>
                    <a:pt x="-8818" y="57712"/>
                    <a:pt x="18453" y="11416"/>
                    <a:pt x="63481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58" name="Graphic 3">
            <a:extLst>
              <a:ext uri="{FF2B5EF4-FFF2-40B4-BE49-F238E27FC236}">
                <a16:creationId xmlns:a16="http://schemas.microsoft.com/office/drawing/2014/main" id="{555078A5-0791-4D27-BB5B-9DC3E660D156}"/>
              </a:ext>
            </a:extLst>
          </p:cNvPr>
          <p:cNvGrpSpPr/>
          <p:nvPr/>
        </p:nvGrpSpPr>
        <p:grpSpPr>
          <a:xfrm>
            <a:off x="8511601" y="4224375"/>
            <a:ext cx="455244" cy="439731"/>
            <a:chOff x="6229181" y="3972507"/>
            <a:chExt cx="483892" cy="467403"/>
          </a:xfrm>
          <a:noFill/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96DCDB3C-0367-4B4C-924B-65D2881885D6}"/>
                </a:ext>
              </a:extLst>
            </p:cNvPr>
            <p:cNvSpPr/>
            <p:nvPr/>
          </p:nvSpPr>
          <p:spPr>
            <a:xfrm>
              <a:off x="6330018" y="4383467"/>
              <a:ext cx="279681" cy="56443"/>
            </a:xfrm>
            <a:custGeom>
              <a:avLst/>
              <a:gdLst>
                <a:gd name="connsiteX0" fmla="*/ 279681 w 279681"/>
                <a:gd name="connsiteY0" fmla="*/ 0 h 56443"/>
                <a:gd name="connsiteX1" fmla="*/ 139524 w 279681"/>
                <a:gd name="connsiteY1" fmla="*/ 56444 h 56443"/>
                <a:gd name="connsiteX2" fmla="*/ 0 w 279681"/>
                <a:gd name="connsiteY2" fmla="*/ 634 h 5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681" h="56443">
                  <a:moveTo>
                    <a:pt x="279681" y="0"/>
                  </a:moveTo>
                  <a:cubicBezTo>
                    <a:pt x="243532" y="34881"/>
                    <a:pt x="194065" y="56444"/>
                    <a:pt x="139524" y="56444"/>
                  </a:cubicBezTo>
                  <a:cubicBezTo>
                    <a:pt x="85617" y="56444"/>
                    <a:pt x="36149" y="35515"/>
                    <a:pt x="0" y="634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079A44-1787-466F-A133-92ADBF366E41}"/>
                </a:ext>
              </a:extLst>
            </p:cNvPr>
            <p:cNvSpPr/>
            <p:nvPr/>
          </p:nvSpPr>
          <p:spPr>
            <a:xfrm>
              <a:off x="6534230" y="4044805"/>
              <a:ext cx="138255" cy="218164"/>
            </a:xfrm>
            <a:custGeom>
              <a:avLst/>
              <a:gdLst>
                <a:gd name="connsiteX0" fmla="*/ 0 w 138255"/>
                <a:gd name="connsiteY0" fmla="*/ 0 h 218164"/>
                <a:gd name="connsiteX1" fmla="*/ 138255 w 138255"/>
                <a:gd name="connsiteY1" fmla="*/ 192162 h 218164"/>
                <a:gd name="connsiteX2" fmla="*/ 136353 w 138255"/>
                <a:gd name="connsiteY2" fmla="*/ 218164 h 21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255" h="218164">
                  <a:moveTo>
                    <a:pt x="0" y="0"/>
                  </a:moveTo>
                  <a:cubicBezTo>
                    <a:pt x="80543" y="27271"/>
                    <a:pt x="138255" y="102740"/>
                    <a:pt x="138255" y="192162"/>
                  </a:cubicBezTo>
                  <a:cubicBezTo>
                    <a:pt x="138255" y="201041"/>
                    <a:pt x="137621" y="209285"/>
                    <a:pt x="136353" y="218164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55EAF38-B35C-4C9F-82EF-CDF997DD7743}"/>
                </a:ext>
              </a:extLst>
            </p:cNvPr>
            <p:cNvSpPr/>
            <p:nvPr/>
          </p:nvSpPr>
          <p:spPr>
            <a:xfrm>
              <a:off x="6266599" y="4045440"/>
              <a:ext cx="136352" cy="220700"/>
            </a:xfrm>
            <a:custGeom>
              <a:avLst/>
              <a:gdLst>
                <a:gd name="connsiteX0" fmla="*/ 1903 w 136352"/>
                <a:gd name="connsiteY0" fmla="*/ 220701 h 220700"/>
                <a:gd name="connsiteX1" fmla="*/ 0 w 136352"/>
                <a:gd name="connsiteY1" fmla="*/ 191528 h 220700"/>
                <a:gd name="connsiteX2" fmla="*/ 136353 w 136352"/>
                <a:gd name="connsiteY2" fmla="*/ 0 h 2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352" h="220700">
                  <a:moveTo>
                    <a:pt x="1903" y="220701"/>
                  </a:moveTo>
                  <a:cubicBezTo>
                    <a:pt x="634" y="211188"/>
                    <a:pt x="0" y="201675"/>
                    <a:pt x="0" y="191528"/>
                  </a:cubicBezTo>
                  <a:cubicBezTo>
                    <a:pt x="0" y="102740"/>
                    <a:pt x="57078" y="27270"/>
                    <a:pt x="136353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2736EC7-B4B9-4D67-9F36-08259D308C65}"/>
                </a:ext>
              </a:extLst>
            </p:cNvPr>
            <p:cNvSpPr/>
            <p:nvPr/>
          </p:nvSpPr>
          <p:spPr>
            <a:xfrm>
              <a:off x="6406122" y="3972507"/>
              <a:ext cx="126839" cy="126839"/>
            </a:xfrm>
            <a:custGeom>
              <a:avLst/>
              <a:gdLst>
                <a:gd name="connsiteX0" fmla="*/ 126840 w 126839"/>
                <a:gd name="connsiteY0" fmla="*/ 63420 h 126839"/>
                <a:gd name="connsiteX1" fmla="*/ 63420 w 126839"/>
                <a:gd name="connsiteY1" fmla="*/ 126840 h 126839"/>
                <a:gd name="connsiteX2" fmla="*/ 0 w 126839"/>
                <a:gd name="connsiteY2" fmla="*/ 63420 h 126839"/>
                <a:gd name="connsiteX3" fmla="*/ 63420 w 126839"/>
                <a:gd name="connsiteY3" fmla="*/ 0 h 126839"/>
                <a:gd name="connsiteX4" fmla="*/ 126840 w 126839"/>
                <a:gd name="connsiteY4" fmla="*/ 63420 h 12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" h="126839">
                  <a:moveTo>
                    <a:pt x="126840" y="63420"/>
                  </a:moveTo>
                  <a:cubicBezTo>
                    <a:pt x="126840" y="98445"/>
                    <a:pt x="98446" y="126840"/>
                    <a:pt x="63420" y="126840"/>
                  </a:cubicBezTo>
                  <a:cubicBezTo>
                    <a:pt x="28394" y="126840"/>
                    <a:pt x="0" y="98445"/>
                    <a:pt x="0" y="63420"/>
                  </a:cubicBezTo>
                  <a:cubicBezTo>
                    <a:pt x="0" y="28394"/>
                    <a:pt x="28394" y="0"/>
                    <a:pt x="63420" y="0"/>
                  </a:cubicBezTo>
                  <a:cubicBezTo>
                    <a:pt x="98446" y="0"/>
                    <a:pt x="126840" y="28394"/>
                    <a:pt x="126840" y="6342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7D5B151-2D04-45DB-BC73-92EF4ED640D3}"/>
                </a:ext>
              </a:extLst>
            </p:cNvPr>
            <p:cNvSpPr/>
            <p:nvPr/>
          </p:nvSpPr>
          <p:spPr>
            <a:xfrm>
              <a:off x="6586234" y="4266140"/>
              <a:ext cx="126839" cy="126839"/>
            </a:xfrm>
            <a:custGeom>
              <a:avLst/>
              <a:gdLst>
                <a:gd name="connsiteX0" fmla="*/ 126839 w 126839"/>
                <a:gd name="connsiteY0" fmla="*/ 63420 h 126839"/>
                <a:gd name="connsiteX1" fmla="*/ 63420 w 126839"/>
                <a:gd name="connsiteY1" fmla="*/ 126840 h 126839"/>
                <a:gd name="connsiteX2" fmla="*/ 0 w 126839"/>
                <a:gd name="connsiteY2" fmla="*/ 63420 h 126839"/>
                <a:gd name="connsiteX3" fmla="*/ 63420 w 126839"/>
                <a:gd name="connsiteY3" fmla="*/ 0 h 126839"/>
                <a:gd name="connsiteX4" fmla="*/ 126839 w 126839"/>
                <a:gd name="connsiteY4" fmla="*/ 63420 h 12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" h="126839">
                  <a:moveTo>
                    <a:pt x="126839" y="63420"/>
                  </a:moveTo>
                  <a:cubicBezTo>
                    <a:pt x="126839" y="98445"/>
                    <a:pt x="98445" y="126840"/>
                    <a:pt x="63420" y="126840"/>
                  </a:cubicBezTo>
                  <a:cubicBezTo>
                    <a:pt x="28394" y="126840"/>
                    <a:pt x="0" y="98445"/>
                    <a:pt x="0" y="63420"/>
                  </a:cubicBezTo>
                  <a:cubicBezTo>
                    <a:pt x="0" y="28394"/>
                    <a:pt x="28394" y="0"/>
                    <a:pt x="63420" y="0"/>
                  </a:cubicBezTo>
                  <a:cubicBezTo>
                    <a:pt x="98445" y="0"/>
                    <a:pt x="126839" y="28394"/>
                    <a:pt x="126839" y="6342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E4B8F60-881A-4619-84F2-72D7D56E68D1}"/>
                </a:ext>
              </a:extLst>
            </p:cNvPr>
            <p:cNvSpPr/>
            <p:nvPr/>
          </p:nvSpPr>
          <p:spPr>
            <a:xfrm>
              <a:off x="6229181" y="4266140"/>
              <a:ext cx="126839" cy="126839"/>
            </a:xfrm>
            <a:custGeom>
              <a:avLst/>
              <a:gdLst>
                <a:gd name="connsiteX0" fmla="*/ 126840 w 126839"/>
                <a:gd name="connsiteY0" fmla="*/ 63420 h 126839"/>
                <a:gd name="connsiteX1" fmla="*/ 63420 w 126839"/>
                <a:gd name="connsiteY1" fmla="*/ 126840 h 126839"/>
                <a:gd name="connsiteX2" fmla="*/ 0 w 126839"/>
                <a:gd name="connsiteY2" fmla="*/ 63420 h 126839"/>
                <a:gd name="connsiteX3" fmla="*/ 63420 w 126839"/>
                <a:gd name="connsiteY3" fmla="*/ 0 h 126839"/>
                <a:gd name="connsiteX4" fmla="*/ 126840 w 126839"/>
                <a:gd name="connsiteY4" fmla="*/ 63420 h 12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" h="126839">
                  <a:moveTo>
                    <a:pt x="126840" y="63420"/>
                  </a:moveTo>
                  <a:cubicBezTo>
                    <a:pt x="126840" y="98445"/>
                    <a:pt x="98446" y="126840"/>
                    <a:pt x="63420" y="126840"/>
                  </a:cubicBezTo>
                  <a:cubicBezTo>
                    <a:pt x="28394" y="126840"/>
                    <a:pt x="0" y="98445"/>
                    <a:pt x="0" y="63420"/>
                  </a:cubicBezTo>
                  <a:cubicBezTo>
                    <a:pt x="0" y="28394"/>
                    <a:pt x="28394" y="0"/>
                    <a:pt x="63420" y="0"/>
                  </a:cubicBezTo>
                  <a:cubicBezTo>
                    <a:pt x="98446" y="0"/>
                    <a:pt x="126840" y="28394"/>
                    <a:pt x="126840" y="6342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D6EE6DEB-DC3B-464F-BA5B-57B755C52DA7}"/>
              </a:ext>
            </a:extLst>
          </p:cNvPr>
          <p:cNvGrpSpPr/>
          <p:nvPr/>
        </p:nvGrpSpPr>
        <p:grpSpPr>
          <a:xfrm>
            <a:off x="8540839" y="2713056"/>
            <a:ext cx="397369" cy="497010"/>
            <a:chOff x="6260257" y="2366084"/>
            <a:chExt cx="422375" cy="528286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39687AB-49D9-4A08-B44E-1CA7905BA19D}"/>
                </a:ext>
              </a:extLst>
            </p:cNvPr>
            <p:cNvSpPr/>
            <p:nvPr/>
          </p:nvSpPr>
          <p:spPr>
            <a:xfrm>
              <a:off x="6260257" y="2366084"/>
              <a:ext cx="422375" cy="528286"/>
            </a:xfrm>
            <a:custGeom>
              <a:avLst/>
              <a:gdLst>
                <a:gd name="connsiteX0" fmla="*/ 263826 w 422375"/>
                <a:gd name="connsiteY0" fmla="*/ 0 h 528286"/>
                <a:gd name="connsiteX1" fmla="*/ 52639 w 422375"/>
                <a:gd name="connsiteY1" fmla="*/ 0 h 528286"/>
                <a:gd name="connsiteX2" fmla="*/ 0 w 422375"/>
                <a:gd name="connsiteY2" fmla="*/ 52639 h 528286"/>
                <a:gd name="connsiteX3" fmla="*/ 0 w 422375"/>
                <a:gd name="connsiteY3" fmla="*/ 475648 h 528286"/>
                <a:gd name="connsiteX4" fmla="*/ 52639 w 422375"/>
                <a:gd name="connsiteY4" fmla="*/ 528287 h 528286"/>
                <a:gd name="connsiteX5" fmla="*/ 369737 w 422375"/>
                <a:gd name="connsiteY5" fmla="*/ 528287 h 528286"/>
                <a:gd name="connsiteX6" fmla="*/ 422376 w 422375"/>
                <a:gd name="connsiteY6" fmla="*/ 475648 h 528286"/>
                <a:gd name="connsiteX7" fmla="*/ 422376 w 422375"/>
                <a:gd name="connsiteY7" fmla="*/ 158549 h 528286"/>
                <a:gd name="connsiteX8" fmla="*/ 263826 w 422375"/>
                <a:gd name="connsiteY8" fmla="*/ 0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375" h="528286">
                  <a:moveTo>
                    <a:pt x="263826" y="0"/>
                  </a:moveTo>
                  <a:lnTo>
                    <a:pt x="52639" y="0"/>
                  </a:lnTo>
                  <a:cubicBezTo>
                    <a:pt x="23465" y="0"/>
                    <a:pt x="0" y="23465"/>
                    <a:pt x="0" y="52639"/>
                  </a:cubicBezTo>
                  <a:lnTo>
                    <a:pt x="0" y="475648"/>
                  </a:lnTo>
                  <a:cubicBezTo>
                    <a:pt x="0" y="504821"/>
                    <a:pt x="23465" y="528287"/>
                    <a:pt x="52639" y="528287"/>
                  </a:cubicBezTo>
                  <a:lnTo>
                    <a:pt x="369737" y="528287"/>
                  </a:lnTo>
                  <a:cubicBezTo>
                    <a:pt x="398910" y="528287"/>
                    <a:pt x="422376" y="504821"/>
                    <a:pt x="422376" y="475648"/>
                  </a:cubicBezTo>
                  <a:lnTo>
                    <a:pt x="422376" y="158549"/>
                  </a:lnTo>
                  <a:lnTo>
                    <a:pt x="263826" y="0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0BA0F7FE-77E2-404D-A037-20AD33FC4D3C}"/>
                </a:ext>
              </a:extLst>
            </p:cNvPr>
            <p:cNvSpPr/>
            <p:nvPr/>
          </p:nvSpPr>
          <p:spPr>
            <a:xfrm>
              <a:off x="6524083" y="2366084"/>
              <a:ext cx="158549" cy="158549"/>
            </a:xfrm>
            <a:custGeom>
              <a:avLst/>
              <a:gdLst>
                <a:gd name="connsiteX0" fmla="*/ 0 w 158549"/>
                <a:gd name="connsiteY0" fmla="*/ 0 h 158549"/>
                <a:gd name="connsiteX1" fmla="*/ 0 w 158549"/>
                <a:gd name="connsiteY1" fmla="*/ 158549 h 158549"/>
                <a:gd name="connsiteX2" fmla="*/ 158549 w 158549"/>
                <a:gd name="connsiteY2" fmla="*/ 158549 h 15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49" h="158549">
                  <a:moveTo>
                    <a:pt x="0" y="0"/>
                  </a:moveTo>
                  <a:lnTo>
                    <a:pt x="0" y="158549"/>
                  </a:lnTo>
                  <a:lnTo>
                    <a:pt x="158549" y="158549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3981479-9E19-42CD-97E7-7DB2C0D93988}"/>
                </a:ext>
              </a:extLst>
            </p:cNvPr>
            <p:cNvSpPr/>
            <p:nvPr/>
          </p:nvSpPr>
          <p:spPr>
            <a:xfrm>
              <a:off x="6365534" y="2657181"/>
              <a:ext cx="211187" cy="6341"/>
            </a:xfrm>
            <a:custGeom>
              <a:avLst/>
              <a:gdLst>
                <a:gd name="connsiteX0" fmla="*/ 211188 w 211187"/>
                <a:gd name="connsiteY0" fmla="*/ 0 h 6341"/>
                <a:gd name="connsiteX1" fmla="*/ 0 w 211187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187" h="6341">
                  <a:moveTo>
                    <a:pt x="211188" y="0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E657A90-CB9C-42A3-8ADC-D32959EB651E}"/>
                </a:ext>
              </a:extLst>
            </p:cNvPr>
            <p:cNvSpPr/>
            <p:nvPr/>
          </p:nvSpPr>
          <p:spPr>
            <a:xfrm>
              <a:off x="6365534" y="2762458"/>
              <a:ext cx="211187" cy="6341"/>
            </a:xfrm>
            <a:custGeom>
              <a:avLst/>
              <a:gdLst>
                <a:gd name="connsiteX0" fmla="*/ 211188 w 211187"/>
                <a:gd name="connsiteY0" fmla="*/ 0 h 6341"/>
                <a:gd name="connsiteX1" fmla="*/ 0 w 211187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187" h="6341">
                  <a:moveTo>
                    <a:pt x="211188" y="0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DDCB22B-C8E8-4F43-B4DA-BC33A4E2C53F}"/>
                </a:ext>
              </a:extLst>
            </p:cNvPr>
            <p:cNvSpPr/>
            <p:nvPr/>
          </p:nvSpPr>
          <p:spPr>
            <a:xfrm>
              <a:off x="6365534" y="2551270"/>
              <a:ext cx="52638" cy="6341"/>
            </a:xfrm>
            <a:custGeom>
              <a:avLst/>
              <a:gdLst>
                <a:gd name="connsiteX0" fmla="*/ 52638 w 52638"/>
                <a:gd name="connsiteY0" fmla="*/ 0 h 6341"/>
                <a:gd name="connsiteX1" fmla="*/ 26636 w 52638"/>
                <a:gd name="connsiteY1" fmla="*/ 0 h 6341"/>
                <a:gd name="connsiteX2" fmla="*/ 0 w 52638"/>
                <a:gd name="connsiteY2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638" h="6341">
                  <a:moveTo>
                    <a:pt x="52638" y="0"/>
                  </a:moveTo>
                  <a:lnTo>
                    <a:pt x="26636" y="0"/>
                  </a:lnTo>
                  <a:lnTo>
                    <a:pt x="0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24DC662B-E0D9-4AFF-BE32-D12AB1A3A210}"/>
              </a:ext>
            </a:extLst>
          </p:cNvPr>
          <p:cNvSpPr/>
          <p:nvPr/>
        </p:nvSpPr>
        <p:spPr>
          <a:xfrm>
            <a:off x="8627784" y="3428440"/>
            <a:ext cx="223476" cy="546696"/>
          </a:xfrm>
          <a:custGeom>
            <a:avLst/>
            <a:gdLst>
              <a:gd name="connsiteX0" fmla="*/ 184726 w 237539"/>
              <a:gd name="connsiteY0" fmla="*/ 363395 h 581099"/>
              <a:gd name="connsiteX1" fmla="*/ 184726 w 237539"/>
              <a:gd name="connsiteY1" fmla="*/ 65957 h 581099"/>
              <a:gd name="connsiteX2" fmla="*/ 118770 w 237539"/>
              <a:gd name="connsiteY2" fmla="*/ 0 h 581099"/>
              <a:gd name="connsiteX3" fmla="*/ 52813 w 237539"/>
              <a:gd name="connsiteY3" fmla="*/ 65957 h 581099"/>
              <a:gd name="connsiteX4" fmla="*/ 52813 w 237539"/>
              <a:gd name="connsiteY4" fmla="*/ 363395 h 581099"/>
              <a:gd name="connsiteX5" fmla="*/ 19835 w 237539"/>
              <a:gd name="connsiteY5" fmla="*/ 528287 h 581099"/>
              <a:gd name="connsiteX6" fmla="*/ 184726 w 237539"/>
              <a:gd name="connsiteY6" fmla="*/ 561265 h 581099"/>
              <a:gd name="connsiteX7" fmla="*/ 217704 w 237539"/>
              <a:gd name="connsiteY7" fmla="*/ 396374 h 581099"/>
              <a:gd name="connsiteX8" fmla="*/ 184726 w 237539"/>
              <a:gd name="connsiteY8" fmla="*/ 363395 h 58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539" h="581099">
                <a:moveTo>
                  <a:pt x="184726" y="363395"/>
                </a:moveTo>
                <a:lnTo>
                  <a:pt x="184726" y="65957"/>
                </a:lnTo>
                <a:cubicBezTo>
                  <a:pt x="184726" y="29173"/>
                  <a:pt x="154919" y="0"/>
                  <a:pt x="118770" y="0"/>
                </a:cubicBezTo>
                <a:cubicBezTo>
                  <a:pt x="81986" y="0"/>
                  <a:pt x="52813" y="29807"/>
                  <a:pt x="52813" y="65957"/>
                </a:cubicBezTo>
                <a:lnTo>
                  <a:pt x="52813" y="363395"/>
                </a:lnTo>
                <a:cubicBezTo>
                  <a:pt x="-1728" y="400179"/>
                  <a:pt x="-16315" y="473746"/>
                  <a:pt x="19835" y="528287"/>
                </a:cubicBezTo>
                <a:cubicBezTo>
                  <a:pt x="56618" y="582828"/>
                  <a:pt x="130185" y="597414"/>
                  <a:pt x="184726" y="561265"/>
                </a:cubicBezTo>
                <a:cubicBezTo>
                  <a:pt x="239267" y="524482"/>
                  <a:pt x="253854" y="450915"/>
                  <a:pt x="217704" y="396374"/>
                </a:cubicBezTo>
                <a:cubicBezTo>
                  <a:pt x="208826" y="383056"/>
                  <a:pt x="197410" y="372274"/>
                  <a:pt x="184726" y="363395"/>
                </a:cubicBez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80240380-AC6E-4960-BCD3-A8867A73B0E3}"/>
              </a:ext>
            </a:extLst>
          </p:cNvPr>
          <p:cNvGrpSpPr/>
          <p:nvPr/>
        </p:nvGrpSpPr>
        <p:grpSpPr>
          <a:xfrm>
            <a:off x="8490718" y="5727934"/>
            <a:ext cx="497606" cy="497606"/>
            <a:chOff x="6206984" y="5570685"/>
            <a:chExt cx="528920" cy="528920"/>
          </a:xfrm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2E707EF1-23AC-406B-BB48-13D8E54E52EF}"/>
                </a:ext>
              </a:extLst>
            </p:cNvPr>
            <p:cNvSpPr/>
            <p:nvPr/>
          </p:nvSpPr>
          <p:spPr>
            <a:xfrm>
              <a:off x="6206984" y="5570685"/>
              <a:ext cx="528920" cy="528920"/>
            </a:xfrm>
            <a:custGeom>
              <a:avLst/>
              <a:gdLst>
                <a:gd name="connsiteX0" fmla="*/ 528921 w 528920"/>
                <a:gd name="connsiteY0" fmla="*/ 264461 h 528920"/>
                <a:gd name="connsiteX1" fmla="*/ 264461 w 528920"/>
                <a:gd name="connsiteY1" fmla="*/ 528921 h 528920"/>
                <a:gd name="connsiteX2" fmla="*/ 0 w 528920"/>
                <a:gd name="connsiteY2" fmla="*/ 264461 h 528920"/>
                <a:gd name="connsiteX3" fmla="*/ 264461 w 528920"/>
                <a:gd name="connsiteY3" fmla="*/ 0 h 528920"/>
                <a:gd name="connsiteX4" fmla="*/ 528921 w 528920"/>
                <a:gd name="connsiteY4" fmla="*/ 264461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920" h="528920">
                  <a:moveTo>
                    <a:pt x="528921" y="264461"/>
                  </a:moveTo>
                  <a:cubicBezTo>
                    <a:pt x="528921" y="410518"/>
                    <a:pt x="410518" y="528921"/>
                    <a:pt x="264461" y="528921"/>
                  </a:cubicBezTo>
                  <a:cubicBezTo>
                    <a:pt x="118403" y="528921"/>
                    <a:pt x="0" y="410518"/>
                    <a:pt x="0" y="264461"/>
                  </a:cubicBezTo>
                  <a:cubicBezTo>
                    <a:pt x="0" y="118403"/>
                    <a:pt x="118403" y="0"/>
                    <a:pt x="264461" y="0"/>
                  </a:cubicBezTo>
                  <a:cubicBezTo>
                    <a:pt x="410518" y="0"/>
                    <a:pt x="528921" y="118403"/>
                    <a:pt x="528921" y="264461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237EC6D0-992F-470E-9654-5FC4F37F62BC}"/>
                </a:ext>
              </a:extLst>
            </p:cNvPr>
            <p:cNvSpPr/>
            <p:nvPr/>
          </p:nvSpPr>
          <p:spPr>
            <a:xfrm>
              <a:off x="6312895" y="5676596"/>
              <a:ext cx="317098" cy="317098"/>
            </a:xfrm>
            <a:custGeom>
              <a:avLst/>
              <a:gdLst>
                <a:gd name="connsiteX0" fmla="*/ 317099 w 317098"/>
                <a:gd name="connsiteY0" fmla="*/ 158550 h 317098"/>
                <a:gd name="connsiteX1" fmla="*/ 158549 w 317098"/>
                <a:gd name="connsiteY1" fmla="*/ 317099 h 317098"/>
                <a:gd name="connsiteX2" fmla="*/ 0 w 317098"/>
                <a:gd name="connsiteY2" fmla="*/ 158550 h 317098"/>
                <a:gd name="connsiteX3" fmla="*/ 158549 w 317098"/>
                <a:gd name="connsiteY3" fmla="*/ 0 h 317098"/>
                <a:gd name="connsiteX4" fmla="*/ 317099 w 317098"/>
                <a:gd name="connsiteY4" fmla="*/ 158550 h 3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098" h="317098">
                  <a:moveTo>
                    <a:pt x="317099" y="158550"/>
                  </a:moveTo>
                  <a:cubicBezTo>
                    <a:pt x="317099" y="246114"/>
                    <a:pt x="246114" y="317099"/>
                    <a:pt x="158549" y="317099"/>
                  </a:cubicBezTo>
                  <a:cubicBezTo>
                    <a:pt x="70985" y="317099"/>
                    <a:pt x="0" y="246114"/>
                    <a:pt x="0" y="158550"/>
                  </a:cubicBezTo>
                  <a:cubicBezTo>
                    <a:pt x="0" y="70985"/>
                    <a:pt x="70985" y="0"/>
                    <a:pt x="158549" y="0"/>
                  </a:cubicBezTo>
                  <a:cubicBezTo>
                    <a:pt x="246114" y="0"/>
                    <a:pt x="317099" y="70985"/>
                    <a:pt x="317099" y="15855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05A9A789-AC30-48F5-8D52-80FFA65EF03C}"/>
                </a:ext>
              </a:extLst>
            </p:cNvPr>
            <p:cNvSpPr/>
            <p:nvPr/>
          </p:nvSpPr>
          <p:spPr>
            <a:xfrm>
              <a:off x="6418806" y="5782507"/>
              <a:ext cx="105276" cy="105276"/>
            </a:xfrm>
            <a:custGeom>
              <a:avLst/>
              <a:gdLst>
                <a:gd name="connsiteX0" fmla="*/ 105277 w 105276"/>
                <a:gd name="connsiteY0" fmla="*/ 52639 h 105276"/>
                <a:gd name="connsiteX1" fmla="*/ 52638 w 105276"/>
                <a:gd name="connsiteY1" fmla="*/ 105277 h 105276"/>
                <a:gd name="connsiteX2" fmla="*/ 0 w 105276"/>
                <a:gd name="connsiteY2" fmla="*/ 52639 h 105276"/>
                <a:gd name="connsiteX3" fmla="*/ 52638 w 105276"/>
                <a:gd name="connsiteY3" fmla="*/ 0 h 105276"/>
                <a:gd name="connsiteX4" fmla="*/ 105277 w 105276"/>
                <a:gd name="connsiteY4" fmla="*/ 52639 h 10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6" h="105276">
                  <a:moveTo>
                    <a:pt x="105277" y="52639"/>
                  </a:moveTo>
                  <a:cubicBezTo>
                    <a:pt x="105277" y="81710"/>
                    <a:pt x="81710" y="105277"/>
                    <a:pt x="52638" y="105277"/>
                  </a:cubicBezTo>
                  <a:cubicBezTo>
                    <a:pt x="23567" y="105277"/>
                    <a:pt x="0" y="81710"/>
                    <a:pt x="0" y="52639"/>
                  </a:cubicBezTo>
                  <a:cubicBezTo>
                    <a:pt x="0" y="23567"/>
                    <a:pt x="23567" y="0"/>
                    <a:pt x="52638" y="0"/>
                  </a:cubicBezTo>
                  <a:cubicBezTo>
                    <a:pt x="81710" y="0"/>
                    <a:pt x="105277" y="23567"/>
                    <a:pt x="105277" y="52639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2F5E77B-7A75-4D5D-B410-0E0B8CAEDF96}"/>
              </a:ext>
            </a:extLst>
          </p:cNvPr>
          <p:cNvGrpSpPr/>
          <p:nvPr/>
        </p:nvGrpSpPr>
        <p:grpSpPr>
          <a:xfrm>
            <a:off x="9302836" y="1222624"/>
            <a:ext cx="507750" cy="498203"/>
            <a:chOff x="6968021" y="781859"/>
            <a:chExt cx="539702" cy="529554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4711050-E915-4C07-8ABC-5B41A2C67AF8}"/>
                </a:ext>
              </a:extLst>
            </p:cNvPr>
            <p:cNvSpPr/>
            <p:nvPr/>
          </p:nvSpPr>
          <p:spPr>
            <a:xfrm>
              <a:off x="6968021" y="781859"/>
              <a:ext cx="528920" cy="528920"/>
            </a:xfrm>
            <a:custGeom>
              <a:avLst/>
              <a:gdLst>
                <a:gd name="connsiteX0" fmla="*/ 528921 w 528920"/>
                <a:gd name="connsiteY0" fmla="*/ 264460 h 528920"/>
                <a:gd name="connsiteX1" fmla="*/ 264461 w 528920"/>
                <a:gd name="connsiteY1" fmla="*/ 528921 h 528920"/>
                <a:gd name="connsiteX2" fmla="*/ 0 w 528920"/>
                <a:gd name="connsiteY2" fmla="*/ 264460 h 528920"/>
                <a:gd name="connsiteX3" fmla="*/ 264461 w 528920"/>
                <a:gd name="connsiteY3" fmla="*/ 0 h 528920"/>
                <a:gd name="connsiteX4" fmla="*/ 528921 w 528920"/>
                <a:gd name="connsiteY4" fmla="*/ 264460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920" h="528920">
                  <a:moveTo>
                    <a:pt x="528921" y="264460"/>
                  </a:moveTo>
                  <a:cubicBezTo>
                    <a:pt x="528921" y="410518"/>
                    <a:pt x="410518" y="528921"/>
                    <a:pt x="264461" y="528921"/>
                  </a:cubicBezTo>
                  <a:cubicBezTo>
                    <a:pt x="118403" y="528921"/>
                    <a:pt x="0" y="410518"/>
                    <a:pt x="0" y="264460"/>
                  </a:cubicBezTo>
                  <a:cubicBezTo>
                    <a:pt x="0" y="118403"/>
                    <a:pt x="118403" y="0"/>
                    <a:pt x="264461" y="0"/>
                  </a:cubicBezTo>
                  <a:cubicBezTo>
                    <a:pt x="410518" y="0"/>
                    <a:pt x="528921" y="118403"/>
                    <a:pt x="528921" y="26446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56F4466-FA9F-46B5-AB24-A6F479A330DB}"/>
                </a:ext>
              </a:extLst>
            </p:cNvPr>
            <p:cNvSpPr/>
            <p:nvPr/>
          </p:nvSpPr>
          <p:spPr>
            <a:xfrm>
              <a:off x="6968021" y="1046319"/>
              <a:ext cx="528286" cy="6341"/>
            </a:xfrm>
            <a:custGeom>
              <a:avLst/>
              <a:gdLst>
                <a:gd name="connsiteX0" fmla="*/ 0 w 528286"/>
                <a:gd name="connsiteY0" fmla="*/ 0 h 6341"/>
                <a:gd name="connsiteX1" fmla="*/ 528287 w 528286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286" h="6341">
                  <a:moveTo>
                    <a:pt x="0" y="0"/>
                  </a:moveTo>
                  <a:lnTo>
                    <a:pt x="528287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9003C95-81E1-474F-A4F1-86FB29CA3BAD}"/>
                </a:ext>
              </a:extLst>
            </p:cNvPr>
            <p:cNvSpPr/>
            <p:nvPr/>
          </p:nvSpPr>
          <p:spPr>
            <a:xfrm>
              <a:off x="7126571" y="782493"/>
              <a:ext cx="211822" cy="528920"/>
            </a:xfrm>
            <a:custGeom>
              <a:avLst/>
              <a:gdLst>
                <a:gd name="connsiteX0" fmla="*/ 105911 w 211822"/>
                <a:gd name="connsiteY0" fmla="*/ 0 h 528920"/>
                <a:gd name="connsiteX1" fmla="*/ 211822 w 211822"/>
                <a:gd name="connsiteY1" fmla="*/ 264460 h 528920"/>
                <a:gd name="connsiteX2" fmla="*/ 105911 w 211822"/>
                <a:gd name="connsiteY2" fmla="*/ 528921 h 528920"/>
                <a:gd name="connsiteX3" fmla="*/ 0 w 211822"/>
                <a:gd name="connsiteY3" fmla="*/ 264460 h 528920"/>
                <a:gd name="connsiteX4" fmla="*/ 105911 w 211822"/>
                <a:gd name="connsiteY4" fmla="*/ 0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822" h="528920">
                  <a:moveTo>
                    <a:pt x="105911" y="0"/>
                  </a:moveTo>
                  <a:cubicBezTo>
                    <a:pt x="171867" y="72299"/>
                    <a:pt x="209285" y="166160"/>
                    <a:pt x="211822" y="264460"/>
                  </a:cubicBezTo>
                  <a:cubicBezTo>
                    <a:pt x="209919" y="362127"/>
                    <a:pt x="172502" y="456622"/>
                    <a:pt x="105911" y="528921"/>
                  </a:cubicBezTo>
                  <a:cubicBezTo>
                    <a:pt x="39954" y="456622"/>
                    <a:pt x="2537" y="362761"/>
                    <a:pt x="0" y="264460"/>
                  </a:cubicBezTo>
                  <a:cubicBezTo>
                    <a:pt x="1903" y="166160"/>
                    <a:pt x="39320" y="72299"/>
                    <a:pt x="105911" y="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grpSp>
          <p:nvGrpSpPr>
            <p:cNvPr id="90" name="Graphic 3">
              <a:extLst>
                <a:ext uri="{FF2B5EF4-FFF2-40B4-BE49-F238E27FC236}">
                  <a16:creationId xmlns:a16="http://schemas.microsoft.com/office/drawing/2014/main" id="{25290F54-B354-4A6D-BE1D-6D396D9907DD}"/>
                </a:ext>
              </a:extLst>
            </p:cNvPr>
            <p:cNvGrpSpPr/>
            <p:nvPr/>
          </p:nvGrpSpPr>
          <p:grpSpPr>
            <a:xfrm>
              <a:off x="7298438" y="1008267"/>
              <a:ext cx="76103" cy="76103"/>
              <a:chOff x="7298438" y="1008267"/>
              <a:chExt cx="76103" cy="76103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39DE137-0E00-45C5-B6FF-2D5FCFFE5CA0}"/>
                  </a:ext>
                </a:extLst>
              </p:cNvPr>
              <p:cNvSpPr/>
              <p:nvPr/>
            </p:nvSpPr>
            <p:spPr>
              <a:xfrm>
                <a:off x="7298438" y="1008267"/>
                <a:ext cx="76103" cy="76103"/>
              </a:xfrm>
              <a:custGeom>
                <a:avLst/>
                <a:gdLst>
                  <a:gd name="connsiteX0" fmla="*/ 76104 w 76103"/>
                  <a:gd name="connsiteY0" fmla="*/ 38052 h 76103"/>
                  <a:gd name="connsiteX1" fmla="*/ 38052 w 76103"/>
                  <a:gd name="connsiteY1" fmla="*/ 76104 h 76103"/>
                  <a:gd name="connsiteX2" fmla="*/ 0 w 76103"/>
                  <a:gd name="connsiteY2" fmla="*/ 38052 h 76103"/>
                  <a:gd name="connsiteX3" fmla="*/ 38052 w 76103"/>
                  <a:gd name="connsiteY3" fmla="*/ 0 h 76103"/>
                  <a:gd name="connsiteX4" fmla="*/ 76104 w 76103"/>
                  <a:gd name="connsiteY4" fmla="*/ 38052 h 7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03" h="76103">
                    <a:moveTo>
                      <a:pt x="76104" y="38052"/>
                    </a:moveTo>
                    <a:cubicBezTo>
                      <a:pt x="76104" y="59067"/>
                      <a:pt x="59067" y="76104"/>
                      <a:pt x="38052" y="76104"/>
                    </a:cubicBezTo>
                    <a:cubicBezTo>
                      <a:pt x="17036" y="76104"/>
                      <a:pt x="0" y="59067"/>
                      <a:pt x="0" y="38052"/>
                    </a:cubicBezTo>
                    <a:cubicBezTo>
                      <a:pt x="0" y="17036"/>
                      <a:pt x="17036" y="0"/>
                      <a:pt x="38052" y="0"/>
                    </a:cubicBezTo>
                    <a:cubicBezTo>
                      <a:pt x="59067" y="0"/>
                      <a:pt x="76104" y="17036"/>
                      <a:pt x="76104" y="38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3E7699E-210E-4694-AEA4-A87130A8CA81}"/>
                  </a:ext>
                </a:extLst>
              </p:cNvPr>
              <p:cNvSpPr/>
              <p:nvPr/>
            </p:nvSpPr>
            <p:spPr>
              <a:xfrm>
                <a:off x="7317464" y="1027293"/>
                <a:ext cx="38051" cy="38051"/>
              </a:xfrm>
              <a:custGeom>
                <a:avLst/>
                <a:gdLst>
                  <a:gd name="connsiteX0" fmla="*/ 38052 w 38051"/>
                  <a:gd name="connsiteY0" fmla="*/ 19026 h 38051"/>
                  <a:gd name="connsiteX1" fmla="*/ 19026 w 38051"/>
                  <a:gd name="connsiteY1" fmla="*/ 38052 h 38051"/>
                  <a:gd name="connsiteX2" fmla="*/ 0 w 38051"/>
                  <a:gd name="connsiteY2" fmla="*/ 19026 h 38051"/>
                  <a:gd name="connsiteX3" fmla="*/ 19026 w 38051"/>
                  <a:gd name="connsiteY3" fmla="*/ 0 h 38051"/>
                  <a:gd name="connsiteX4" fmla="*/ 38052 w 38051"/>
                  <a:gd name="connsiteY4" fmla="*/ 19026 h 3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51" h="38051">
                    <a:moveTo>
                      <a:pt x="38052" y="19026"/>
                    </a:moveTo>
                    <a:cubicBezTo>
                      <a:pt x="38052" y="29534"/>
                      <a:pt x="29534" y="38052"/>
                      <a:pt x="19026" y="38052"/>
                    </a:cubicBezTo>
                    <a:cubicBezTo>
                      <a:pt x="8518" y="38052"/>
                      <a:pt x="0" y="29534"/>
                      <a:pt x="0" y="19026"/>
                    </a:cubicBezTo>
                    <a:cubicBezTo>
                      <a:pt x="0" y="8518"/>
                      <a:pt x="8518" y="0"/>
                      <a:pt x="19026" y="0"/>
                    </a:cubicBezTo>
                    <a:cubicBezTo>
                      <a:pt x="29534" y="0"/>
                      <a:pt x="38052" y="8518"/>
                      <a:pt x="38052" y="19026"/>
                    </a:cubicBez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91" name="Graphic 3">
              <a:extLst>
                <a:ext uri="{FF2B5EF4-FFF2-40B4-BE49-F238E27FC236}">
                  <a16:creationId xmlns:a16="http://schemas.microsoft.com/office/drawing/2014/main" id="{37E89CA6-0268-4479-A6AE-7B6A305C859B}"/>
                </a:ext>
              </a:extLst>
            </p:cNvPr>
            <p:cNvGrpSpPr/>
            <p:nvPr/>
          </p:nvGrpSpPr>
          <p:grpSpPr>
            <a:xfrm>
              <a:off x="7174136" y="1132570"/>
              <a:ext cx="76103" cy="76103"/>
              <a:chOff x="7174136" y="1132570"/>
              <a:chExt cx="76103" cy="76103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CA71C03-2AA7-4CE0-98E3-2B4CD423A97D}"/>
                  </a:ext>
                </a:extLst>
              </p:cNvPr>
              <p:cNvSpPr/>
              <p:nvPr/>
            </p:nvSpPr>
            <p:spPr>
              <a:xfrm>
                <a:off x="7174136" y="1132570"/>
                <a:ext cx="76103" cy="76103"/>
              </a:xfrm>
              <a:custGeom>
                <a:avLst/>
                <a:gdLst>
                  <a:gd name="connsiteX0" fmla="*/ 76104 w 76103"/>
                  <a:gd name="connsiteY0" fmla="*/ 38052 h 76103"/>
                  <a:gd name="connsiteX1" fmla="*/ 38052 w 76103"/>
                  <a:gd name="connsiteY1" fmla="*/ 76104 h 76103"/>
                  <a:gd name="connsiteX2" fmla="*/ 0 w 76103"/>
                  <a:gd name="connsiteY2" fmla="*/ 38052 h 76103"/>
                  <a:gd name="connsiteX3" fmla="*/ 38052 w 76103"/>
                  <a:gd name="connsiteY3" fmla="*/ 0 h 76103"/>
                  <a:gd name="connsiteX4" fmla="*/ 76104 w 76103"/>
                  <a:gd name="connsiteY4" fmla="*/ 38052 h 7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03" h="76103">
                    <a:moveTo>
                      <a:pt x="76104" y="38052"/>
                    </a:moveTo>
                    <a:cubicBezTo>
                      <a:pt x="76104" y="59067"/>
                      <a:pt x="59067" y="76104"/>
                      <a:pt x="38052" y="76104"/>
                    </a:cubicBezTo>
                    <a:cubicBezTo>
                      <a:pt x="17036" y="76104"/>
                      <a:pt x="0" y="59067"/>
                      <a:pt x="0" y="38052"/>
                    </a:cubicBezTo>
                    <a:cubicBezTo>
                      <a:pt x="0" y="17036"/>
                      <a:pt x="17036" y="0"/>
                      <a:pt x="38052" y="0"/>
                    </a:cubicBezTo>
                    <a:cubicBezTo>
                      <a:pt x="59067" y="0"/>
                      <a:pt x="76104" y="17036"/>
                      <a:pt x="76104" y="38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130C02A-8C9C-4825-AD31-F74C3690874F}"/>
                  </a:ext>
                </a:extLst>
              </p:cNvPr>
              <p:cNvSpPr/>
              <p:nvPr/>
            </p:nvSpPr>
            <p:spPr>
              <a:xfrm>
                <a:off x="7193161" y="1151596"/>
                <a:ext cx="38051" cy="38051"/>
              </a:xfrm>
              <a:custGeom>
                <a:avLst/>
                <a:gdLst>
                  <a:gd name="connsiteX0" fmla="*/ 38052 w 38051"/>
                  <a:gd name="connsiteY0" fmla="*/ 19026 h 38051"/>
                  <a:gd name="connsiteX1" fmla="*/ 19026 w 38051"/>
                  <a:gd name="connsiteY1" fmla="*/ 38052 h 38051"/>
                  <a:gd name="connsiteX2" fmla="*/ 0 w 38051"/>
                  <a:gd name="connsiteY2" fmla="*/ 19026 h 38051"/>
                  <a:gd name="connsiteX3" fmla="*/ 19026 w 38051"/>
                  <a:gd name="connsiteY3" fmla="*/ 0 h 38051"/>
                  <a:gd name="connsiteX4" fmla="*/ 38052 w 38051"/>
                  <a:gd name="connsiteY4" fmla="*/ 19026 h 3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51" h="38051">
                    <a:moveTo>
                      <a:pt x="38052" y="19026"/>
                    </a:moveTo>
                    <a:cubicBezTo>
                      <a:pt x="38052" y="29534"/>
                      <a:pt x="29534" y="38052"/>
                      <a:pt x="19026" y="38052"/>
                    </a:cubicBezTo>
                    <a:cubicBezTo>
                      <a:pt x="8518" y="38052"/>
                      <a:pt x="0" y="29534"/>
                      <a:pt x="0" y="19026"/>
                    </a:cubicBezTo>
                    <a:cubicBezTo>
                      <a:pt x="0" y="8518"/>
                      <a:pt x="8518" y="0"/>
                      <a:pt x="19026" y="0"/>
                    </a:cubicBezTo>
                    <a:cubicBezTo>
                      <a:pt x="29534" y="0"/>
                      <a:pt x="38052" y="8518"/>
                      <a:pt x="38052" y="19026"/>
                    </a:cubicBez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92" name="Graphic 3">
              <a:extLst>
                <a:ext uri="{FF2B5EF4-FFF2-40B4-BE49-F238E27FC236}">
                  <a16:creationId xmlns:a16="http://schemas.microsoft.com/office/drawing/2014/main" id="{5435545C-27F8-4B27-99F3-580FEF5B4C71}"/>
                </a:ext>
              </a:extLst>
            </p:cNvPr>
            <p:cNvGrpSpPr/>
            <p:nvPr/>
          </p:nvGrpSpPr>
          <p:grpSpPr>
            <a:xfrm>
              <a:off x="7010513" y="1193453"/>
              <a:ext cx="76103" cy="76103"/>
              <a:chOff x="7010513" y="1193453"/>
              <a:chExt cx="76103" cy="76103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C768138-4F89-4269-A120-A50BF53A5534}"/>
                  </a:ext>
                </a:extLst>
              </p:cNvPr>
              <p:cNvSpPr/>
              <p:nvPr/>
            </p:nvSpPr>
            <p:spPr>
              <a:xfrm>
                <a:off x="7010513" y="1193453"/>
                <a:ext cx="76103" cy="76103"/>
              </a:xfrm>
              <a:custGeom>
                <a:avLst/>
                <a:gdLst>
                  <a:gd name="connsiteX0" fmla="*/ 76104 w 76103"/>
                  <a:gd name="connsiteY0" fmla="*/ 38052 h 76103"/>
                  <a:gd name="connsiteX1" fmla="*/ 38052 w 76103"/>
                  <a:gd name="connsiteY1" fmla="*/ 76104 h 76103"/>
                  <a:gd name="connsiteX2" fmla="*/ 0 w 76103"/>
                  <a:gd name="connsiteY2" fmla="*/ 38052 h 76103"/>
                  <a:gd name="connsiteX3" fmla="*/ 38052 w 76103"/>
                  <a:gd name="connsiteY3" fmla="*/ 0 h 76103"/>
                  <a:gd name="connsiteX4" fmla="*/ 76104 w 76103"/>
                  <a:gd name="connsiteY4" fmla="*/ 38052 h 7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03" h="76103">
                    <a:moveTo>
                      <a:pt x="76104" y="38052"/>
                    </a:moveTo>
                    <a:cubicBezTo>
                      <a:pt x="76104" y="59067"/>
                      <a:pt x="59067" y="76104"/>
                      <a:pt x="38052" y="76104"/>
                    </a:cubicBezTo>
                    <a:cubicBezTo>
                      <a:pt x="17036" y="76104"/>
                      <a:pt x="0" y="59067"/>
                      <a:pt x="0" y="38052"/>
                    </a:cubicBezTo>
                    <a:cubicBezTo>
                      <a:pt x="0" y="17036"/>
                      <a:pt x="17036" y="0"/>
                      <a:pt x="38052" y="0"/>
                    </a:cubicBezTo>
                    <a:cubicBezTo>
                      <a:pt x="59067" y="0"/>
                      <a:pt x="76104" y="17036"/>
                      <a:pt x="76104" y="38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685CEB2-0372-4F0B-8409-4096BCE251FD}"/>
                  </a:ext>
                </a:extLst>
              </p:cNvPr>
              <p:cNvSpPr/>
              <p:nvPr/>
            </p:nvSpPr>
            <p:spPr>
              <a:xfrm>
                <a:off x="7029538" y="1212479"/>
                <a:ext cx="38051" cy="38051"/>
              </a:xfrm>
              <a:custGeom>
                <a:avLst/>
                <a:gdLst>
                  <a:gd name="connsiteX0" fmla="*/ 38052 w 38051"/>
                  <a:gd name="connsiteY0" fmla="*/ 19026 h 38051"/>
                  <a:gd name="connsiteX1" fmla="*/ 19026 w 38051"/>
                  <a:gd name="connsiteY1" fmla="*/ 38052 h 38051"/>
                  <a:gd name="connsiteX2" fmla="*/ 0 w 38051"/>
                  <a:gd name="connsiteY2" fmla="*/ 19026 h 38051"/>
                  <a:gd name="connsiteX3" fmla="*/ 19026 w 38051"/>
                  <a:gd name="connsiteY3" fmla="*/ 0 h 38051"/>
                  <a:gd name="connsiteX4" fmla="*/ 38052 w 38051"/>
                  <a:gd name="connsiteY4" fmla="*/ 19026 h 3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51" h="38051">
                    <a:moveTo>
                      <a:pt x="38052" y="19026"/>
                    </a:moveTo>
                    <a:cubicBezTo>
                      <a:pt x="38052" y="29534"/>
                      <a:pt x="29534" y="38052"/>
                      <a:pt x="19026" y="38052"/>
                    </a:cubicBezTo>
                    <a:cubicBezTo>
                      <a:pt x="8518" y="38052"/>
                      <a:pt x="0" y="29534"/>
                      <a:pt x="0" y="19026"/>
                    </a:cubicBezTo>
                    <a:cubicBezTo>
                      <a:pt x="0" y="8518"/>
                      <a:pt x="8518" y="0"/>
                      <a:pt x="19026" y="0"/>
                    </a:cubicBezTo>
                    <a:cubicBezTo>
                      <a:pt x="29534" y="0"/>
                      <a:pt x="38052" y="8518"/>
                      <a:pt x="38052" y="19026"/>
                    </a:cubicBez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93" name="Graphic 3">
              <a:extLst>
                <a:ext uri="{FF2B5EF4-FFF2-40B4-BE49-F238E27FC236}">
                  <a16:creationId xmlns:a16="http://schemas.microsoft.com/office/drawing/2014/main" id="{710FD9D3-A86B-42A6-9841-0A75D7356530}"/>
                </a:ext>
              </a:extLst>
            </p:cNvPr>
            <p:cNvGrpSpPr/>
            <p:nvPr/>
          </p:nvGrpSpPr>
          <p:grpSpPr>
            <a:xfrm>
              <a:off x="6978803" y="852254"/>
              <a:ext cx="76103" cy="76103"/>
              <a:chOff x="6978803" y="852254"/>
              <a:chExt cx="76103" cy="76103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9E5EC9D-A1F0-469F-886A-FF283093AAD0}"/>
                  </a:ext>
                </a:extLst>
              </p:cNvPr>
              <p:cNvSpPr/>
              <p:nvPr/>
            </p:nvSpPr>
            <p:spPr>
              <a:xfrm>
                <a:off x="6978803" y="852254"/>
                <a:ext cx="76103" cy="76103"/>
              </a:xfrm>
              <a:custGeom>
                <a:avLst/>
                <a:gdLst>
                  <a:gd name="connsiteX0" fmla="*/ 76104 w 76103"/>
                  <a:gd name="connsiteY0" fmla="*/ 38052 h 76103"/>
                  <a:gd name="connsiteX1" fmla="*/ 38052 w 76103"/>
                  <a:gd name="connsiteY1" fmla="*/ 76104 h 76103"/>
                  <a:gd name="connsiteX2" fmla="*/ 0 w 76103"/>
                  <a:gd name="connsiteY2" fmla="*/ 38052 h 76103"/>
                  <a:gd name="connsiteX3" fmla="*/ 38052 w 76103"/>
                  <a:gd name="connsiteY3" fmla="*/ 0 h 76103"/>
                  <a:gd name="connsiteX4" fmla="*/ 76104 w 76103"/>
                  <a:gd name="connsiteY4" fmla="*/ 38052 h 7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03" h="76103">
                    <a:moveTo>
                      <a:pt x="76104" y="38052"/>
                    </a:moveTo>
                    <a:cubicBezTo>
                      <a:pt x="76104" y="59067"/>
                      <a:pt x="59067" y="76104"/>
                      <a:pt x="38052" y="76104"/>
                    </a:cubicBezTo>
                    <a:cubicBezTo>
                      <a:pt x="17036" y="76104"/>
                      <a:pt x="0" y="59067"/>
                      <a:pt x="0" y="38052"/>
                    </a:cubicBezTo>
                    <a:cubicBezTo>
                      <a:pt x="0" y="17036"/>
                      <a:pt x="17036" y="0"/>
                      <a:pt x="38052" y="0"/>
                    </a:cubicBezTo>
                    <a:cubicBezTo>
                      <a:pt x="59067" y="0"/>
                      <a:pt x="76104" y="17036"/>
                      <a:pt x="76104" y="38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DB8709D-BD71-4494-9469-99A2C2E8B3D9}"/>
                  </a:ext>
                </a:extLst>
              </p:cNvPr>
              <p:cNvSpPr/>
              <p:nvPr/>
            </p:nvSpPr>
            <p:spPr>
              <a:xfrm>
                <a:off x="6997829" y="871280"/>
                <a:ext cx="38051" cy="38051"/>
              </a:xfrm>
              <a:custGeom>
                <a:avLst/>
                <a:gdLst>
                  <a:gd name="connsiteX0" fmla="*/ 38052 w 38051"/>
                  <a:gd name="connsiteY0" fmla="*/ 19026 h 38051"/>
                  <a:gd name="connsiteX1" fmla="*/ 19026 w 38051"/>
                  <a:gd name="connsiteY1" fmla="*/ 38052 h 38051"/>
                  <a:gd name="connsiteX2" fmla="*/ 0 w 38051"/>
                  <a:gd name="connsiteY2" fmla="*/ 19026 h 38051"/>
                  <a:gd name="connsiteX3" fmla="*/ 19026 w 38051"/>
                  <a:gd name="connsiteY3" fmla="*/ 0 h 38051"/>
                  <a:gd name="connsiteX4" fmla="*/ 38052 w 38051"/>
                  <a:gd name="connsiteY4" fmla="*/ 19026 h 3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51" h="38051">
                    <a:moveTo>
                      <a:pt x="38052" y="19026"/>
                    </a:moveTo>
                    <a:cubicBezTo>
                      <a:pt x="38052" y="29534"/>
                      <a:pt x="29534" y="38052"/>
                      <a:pt x="19026" y="38052"/>
                    </a:cubicBezTo>
                    <a:cubicBezTo>
                      <a:pt x="8518" y="38052"/>
                      <a:pt x="0" y="29534"/>
                      <a:pt x="0" y="19026"/>
                    </a:cubicBezTo>
                    <a:cubicBezTo>
                      <a:pt x="0" y="8518"/>
                      <a:pt x="8518" y="0"/>
                      <a:pt x="19026" y="0"/>
                    </a:cubicBezTo>
                    <a:cubicBezTo>
                      <a:pt x="29534" y="0"/>
                      <a:pt x="38052" y="8518"/>
                      <a:pt x="38052" y="19026"/>
                    </a:cubicBez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94" name="Graphic 3">
              <a:extLst>
                <a:ext uri="{FF2B5EF4-FFF2-40B4-BE49-F238E27FC236}">
                  <a16:creationId xmlns:a16="http://schemas.microsoft.com/office/drawing/2014/main" id="{64BD5DDA-FEB9-4271-805C-1F4F368BC4E9}"/>
                </a:ext>
              </a:extLst>
            </p:cNvPr>
            <p:cNvGrpSpPr/>
            <p:nvPr/>
          </p:nvGrpSpPr>
          <p:grpSpPr>
            <a:xfrm>
              <a:off x="7101837" y="928358"/>
              <a:ext cx="76103" cy="76103"/>
              <a:chOff x="7101837" y="928358"/>
              <a:chExt cx="76103" cy="76103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6BEFDABB-295A-477E-956A-4DEC70A9524F}"/>
                  </a:ext>
                </a:extLst>
              </p:cNvPr>
              <p:cNvSpPr/>
              <p:nvPr/>
            </p:nvSpPr>
            <p:spPr>
              <a:xfrm>
                <a:off x="7101837" y="928358"/>
                <a:ext cx="76103" cy="76103"/>
              </a:xfrm>
              <a:custGeom>
                <a:avLst/>
                <a:gdLst>
                  <a:gd name="connsiteX0" fmla="*/ 76104 w 76103"/>
                  <a:gd name="connsiteY0" fmla="*/ 38052 h 76103"/>
                  <a:gd name="connsiteX1" fmla="*/ 38052 w 76103"/>
                  <a:gd name="connsiteY1" fmla="*/ 76104 h 76103"/>
                  <a:gd name="connsiteX2" fmla="*/ 0 w 76103"/>
                  <a:gd name="connsiteY2" fmla="*/ 38052 h 76103"/>
                  <a:gd name="connsiteX3" fmla="*/ 38052 w 76103"/>
                  <a:gd name="connsiteY3" fmla="*/ 0 h 76103"/>
                  <a:gd name="connsiteX4" fmla="*/ 76104 w 76103"/>
                  <a:gd name="connsiteY4" fmla="*/ 38052 h 7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03" h="76103">
                    <a:moveTo>
                      <a:pt x="76104" y="38052"/>
                    </a:moveTo>
                    <a:cubicBezTo>
                      <a:pt x="76104" y="59067"/>
                      <a:pt x="59067" y="76104"/>
                      <a:pt x="38052" y="76104"/>
                    </a:cubicBezTo>
                    <a:cubicBezTo>
                      <a:pt x="17036" y="76104"/>
                      <a:pt x="0" y="59067"/>
                      <a:pt x="0" y="38052"/>
                    </a:cubicBezTo>
                    <a:cubicBezTo>
                      <a:pt x="0" y="17036"/>
                      <a:pt x="17036" y="0"/>
                      <a:pt x="38052" y="0"/>
                    </a:cubicBezTo>
                    <a:cubicBezTo>
                      <a:pt x="59067" y="0"/>
                      <a:pt x="76104" y="17036"/>
                      <a:pt x="76104" y="38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DBFB307-ABAE-42AA-9387-166277B99C85}"/>
                  </a:ext>
                </a:extLst>
              </p:cNvPr>
              <p:cNvSpPr/>
              <p:nvPr/>
            </p:nvSpPr>
            <p:spPr>
              <a:xfrm>
                <a:off x="7120863" y="947384"/>
                <a:ext cx="38051" cy="38051"/>
              </a:xfrm>
              <a:custGeom>
                <a:avLst/>
                <a:gdLst>
                  <a:gd name="connsiteX0" fmla="*/ 38052 w 38051"/>
                  <a:gd name="connsiteY0" fmla="*/ 19026 h 38051"/>
                  <a:gd name="connsiteX1" fmla="*/ 19026 w 38051"/>
                  <a:gd name="connsiteY1" fmla="*/ 38052 h 38051"/>
                  <a:gd name="connsiteX2" fmla="*/ 0 w 38051"/>
                  <a:gd name="connsiteY2" fmla="*/ 19026 h 38051"/>
                  <a:gd name="connsiteX3" fmla="*/ 19026 w 38051"/>
                  <a:gd name="connsiteY3" fmla="*/ 0 h 38051"/>
                  <a:gd name="connsiteX4" fmla="*/ 38052 w 38051"/>
                  <a:gd name="connsiteY4" fmla="*/ 19026 h 3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51" h="38051">
                    <a:moveTo>
                      <a:pt x="38052" y="19026"/>
                    </a:moveTo>
                    <a:cubicBezTo>
                      <a:pt x="38052" y="29534"/>
                      <a:pt x="29534" y="38052"/>
                      <a:pt x="19026" y="38052"/>
                    </a:cubicBezTo>
                    <a:cubicBezTo>
                      <a:pt x="8518" y="38052"/>
                      <a:pt x="0" y="29534"/>
                      <a:pt x="0" y="19026"/>
                    </a:cubicBezTo>
                    <a:cubicBezTo>
                      <a:pt x="0" y="8518"/>
                      <a:pt x="8518" y="0"/>
                      <a:pt x="19026" y="0"/>
                    </a:cubicBezTo>
                    <a:cubicBezTo>
                      <a:pt x="29534" y="0"/>
                      <a:pt x="38052" y="8518"/>
                      <a:pt x="38052" y="19026"/>
                    </a:cubicBez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95" name="Graphic 3">
              <a:extLst>
                <a:ext uri="{FF2B5EF4-FFF2-40B4-BE49-F238E27FC236}">
                  <a16:creationId xmlns:a16="http://schemas.microsoft.com/office/drawing/2014/main" id="{8B1446CF-5CD6-4653-A574-AA7072654581}"/>
                </a:ext>
              </a:extLst>
            </p:cNvPr>
            <p:cNvGrpSpPr/>
            <p:nvPr/>
          </p:nvGrpSpPr>
          <p:grpSpPr>
            <a:xfrm>
              <a:off x="7237555" y="835765"/>
              <a:ext cx="76103" cy="76103"/>
              <a:chOff x="7237555" y="835765"/>
              <a:chExt cx="76103" cy="76103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50C2EC2-020C-4F16-A0F7-BE6F7713081C}"/>
                  </a:ext>
                </a:extLst>
              </p:cNvPr>
              <p:cNvSpPr/>
              <p:nvPr/>
            </p:nvSpPr>
            <p:spPr>
              <a:xfrm>
                <a:off x="7237555" y="835765"/>
                <a:ext cx="76103" cy="76103"/>
              </a:xfrm>
              <a:custGeom>
                <a:avLst/>
                <a:gdLst>
                  <a:gd name="connsiteX0" fmla="*/ 76104 w 76103"/>
                  <a:gd name="connsiteY0" fmla="*/ 38052 h 76103"/>
                  <a:gd name="connsiteX1" fmla="*/ 38052 w 76103"/>
                  <a:gd name="connsiteY1" fmla="*/ 76104 h 76103"/>
                  <a:gd name="connsiteX2" fmla="*/ 0 w 76103"/>
                  <a:gd name="connsiteY2" fmla="*/ 38052 h 76103"/>
                  <a:gd name="connsiteX3" fmla="*/ 38052 w 76103"/>
                  <a:gd name="connsiteY3" fmla="*/ 0 h 76103"/>
                  <a:gd name="connsiteX4" fmla="*/ 76104 w 76103"/>
                  <a:gd name="connsiteY4" fmla="*/ 38052 h 7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03" h="76103">
                    <a:moveTo>
                      <a:pt x="76104" y="38052"/>
                    </a:moveTo>
                    <a:cubicBezTo>
                      <a:pt x="76104" y="59067"/>
                      <a:pt x="59067" y="76104"/>
                      <a:pt x="38052" y="76104"/>
                    </a:cubicBezTo>
                    <a:cubicBezTo>
                      <a:pt x="17036" y="76104"/>
                      <a:pt x="0" y="59067"/>
                      <a:pt x="0" y="38052"/>
                    </a:cubicBezTo>
                    <a:cubicBezTo>
                      <a:pt x="0" y="17036"/>
                      <a:pt x="17036" y="0"/>
                      <a:pt x="38052" y="0"/>
                    </a:cubicBezTo>
                    <a:cubicBezTo>
                      <a:pt x="59067" y="0"/>
                      <a:pt x="76104" y="17036"/>
                      <a:pt x="76104" y="38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0CD71DA7-2FA7-46CF-B479-65B287794AE9}"/>
                  </a:ext>
                </a:extLst>
              </p:cNvPr>
              <p:cNvSpPr/>
              <p:nvPr/>
            </p:nvSpPr>
            <p:spPr>
              <a:xfrm>
                <a:off x="7256581" y="854791"/>
                <a:ext cx="38051" cy="38051"/>
              </a:xfrm>
              <a:custGeom>
                <a:avLst/>
                <a:gdLst>
                  <a:gd name="connsiteX0" fmla="*/ 38052 w 38051"/>
                  <a:gd name="connsiteY0" fmla="*/ 19026 h 38051"/>
                  <a:gd name="connsiteX1" fmla="*/ 19026 w 38051"/>
                  <a:gd name="connsiteY1" fmla="*/ 38052 h 38051"/>
                  <a:gd name="connsiteX2" fmla="*/ 0 w 38051"/>
                  <a:gd name="connsiteY2" fmla="*/ 19026 h 38051"/>
                  <a:gd name="connsiteX3" fmla="*/ 19026 w 38051"/>
                  <a:gd name="connsiteY3" fmla="*/ 0 h 38051"/>
                  <a:gd name="connsiteX4" fmla="*/ 38052 w 38051"/>
                  <a:gd name="connsiteY4" fmla="*/ 19026 h 3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51" h="38051">
                    <a:moveTo>
                      <a:pt x="38052" y="19026"/>
                    </a:moveTo>
                    <a:cubicBezTo>
                      <a:pt x="38052" y="29534"/>
                      <a:pt x="29534" y="38052"/>
                      <a:pt x="19026" y="38052"/>
                    </a:cubicBezTo>
                    <a:cubicBezTo>
                      <a:pt x="8518" y="38052"/>
                      <a:pt x="0" y="29534"/>
                      <a:pt x="0" y="19026"/>
                    </a:cubicBezTo>
                    <a:cubicBezTo>
                      <a:pt x="0" y="8518"/>
                      <a:pt x="8518" y="0"/>
                      <a:pt x="19026" y="0"/>
                    </a:cubicBezTo>
                    <a:cubicBezTo>
                      <a:pt x="29534" y="0"/>
                      <a:pt x="38052" y="8518"/>
                      <a:pt x="38052" y="19026"/>
                    </a:cubicBez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  <p:grpSp>
          <p:nvGrpSpPr>
            <p:cNvPr id="96" name="Graphic 3">
              <a:extLst>
                <a:ext uri="{FF2B5EF4-FFF2-40B4-BE49-F238E27FC236}">
                  <a16:creationId xmlns:a16="http://schemas.microsoft.com/office/drawing/2014/main" id="{AD32F101-9EA0-4C84-B13D-BC4F501EA59B}"/>
                </a:ext>
              </a:extLst>
            </p:cNvPr>
            <p:cNvGrpSpPr/>
            <p:nvPr/>
          </p:nvGrpSpPr>
          <p:grpSpPr>
            <a:xfrm>
              <a:off x="7431620" y="1126228"/>
              <a:ext cx="76103" cy="76103"/>
              <a:chOff x="7431620" y="1126228"/>
              <a:chExt cx="76103" cy="76103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7611D15D-BCFF-4B25-97C4-9FBAC182BDAA}"/>
                  </a:ext>
                </a:extLst>
              </p:cNvPr>
              <p:cNvSpPr/>
              <p:nvPr/>
            </p:nvSpPr>
            <p:spPr>
              <a:xfrm>
                <a:off x="7431620" y="1126228"/>
                <a:ext cx="76103" cy="76103"/>
              </a:xfrm>
              <a:custGeom>
                <a:avLst/>
                <a:gdLst>
                  <a:gd name="connsiteX0" fmla="*/ 76104 w 76103"/>
                  <a:gd name="connsiteY0" fmla="*/ 38052 h 76103"/>
                  <a:gd name="connsiteX1" fmla="*/ 38052 w 76103"/>
                  <a:gd name="connsiteY1" fmla="*/ 76104 h 76103"/>
                  <a:gd name="connsiteX2" fmla="*/ 0 w 76103"/>
                  <a:gd name="connsiteY2" fmla="*/ 38052 h 76103"/>
                  <a:gd name="connsiteX3" fmla="*/ 38052 w 76103"/>
                  <a:gd name="connsiteY3" fmla="*/ 0 h 76103"/>
                  <a:gd name="connsiteX4" fmla="*/ 76104 w 76103"/>
                  <a:gd name="connsiteY4" fmla="*/ 38052 h 7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03" h="76103">
                    <a:moveTo>
                      <a:pt x="76104" y="38052"/>
                    </a:moveTo>
                    <a:cubicBezTo>
                      <a:pt x="76104" y="59067"/>
                      <a:pt x="59067" y="76104"/>
                      <a:pt x="38052" y="76104"/>
                    </a:cubicBezTo>
                    <a:cubicBezTo>
                      <a:pt x="17036" y="76104"/>
                      <a:pt x="0" y="59067"/>
                      <a:pt x="0" y="38052"/>
                    </a:cubicBezTo>
                    <a:cubicBezTo>
                      <a:pt x="0" y="17036"/>
                      <a:pt x="17036" y="0"/>
                      <a:pt x="38052" y="0"/>
                    </a:cubicBezTo>
                    <a:cubicBezTo>
                      <a:pt x="59067" y="0"/>
                      <a:pt x="76104" y="17036"/>
                      <a:pt x="76104" y="38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0656ACF-4F94-48DA-AFEA-FD67326BE12F}"/>
                  </a:ext>
                </a:extLst>
              </p:cNvPr>
              <p:cNvSpPr/>
              <p:nvPr/>
            </p:nvSpPr>
            <p:spPr>
              <a:xfrm>
                <a:off x="7450646" y="1145254"/>
                <a:ext cx="38051" cy="38051"/>
              </a:xfrm>
              <a:custGeom>
                <a:avLst/>
                <a:gdLst>
                  <a:gd name="connsiteX0" fmla="*/ 38052 w 38051"/>
                  <a:gd name="connsiteY0" fmla="*/ 19026 h 38051"/>
                  <a:gd name="connsiteX1" fmla="*/ 19026 w 38051"/>
                  <a:gd name="connsiteY1" fmla="*/ 38052 h 38051"/>
                  <a:gd name="connsiteX2" fmla="*/ 0 w 38051"/>
                  <a:gd name="connsiteY2" fmla="*/ 19026 h 38051"/>
                  <a:gd name="connsiteX3" fmla="*/ 19026 w 38051"/>
                  <a:gd name="connsiteY3" fmla="*/ 0 h 38051"/>
                  <a:gd name="connsiteX4" fmla="*/ 38052 w 38051"/>
                  <a:gd name="connsiteY4" fmla="*/ 19026 h 3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51" h="38051">
                    <a:moveTo>
                      <a:pt x="38052" y="19026"/>
                    </a:moveTo>
                    <a:cubicBezTo>
                      <a:pt x="38052" y="29534"/>
                      <a:pt x="29534" y="38052"/>
                      <a:pt x="19026" y="38052"/>
                    </a:cubicBezTo>
                    <a:cubicBezTo>
                      <a:pt x="8518" y="38052"/>
                      <a:pt x="0" y="29534"/>
                      <a:pt x="0" y="19026"/>
                    </a:cubicBezTo>
                    <a:cubicBezTo>
                      <a:pt x="0" y="8518"/>
                      <a:pt x="8518" y="0"/>
                      <a:pt x="19026" y="0"/>
                    </a:cubicBezTo>
                    <a:cubicBezTo>
                      <a:pt x="29534" y="0"/>
                      <a:pt x="38052" y="8518"/>
                      <a:pt x="38052" y="19026"/>
                    </a:cubicBezTo>
                    <a:close/>
                  </a:path>
                </a:pathLst>
              </a:custGeom>
              <a:solidFill>
                <a:srgbClr val="3C3482"/>
              </a:solidFill>
              <a:ln w="63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700"/>
              </a:p>
            </p:txBody>
          </p:sp>
        </p:grpSp>
      </p:grpSp>
      <p:grpSp>
        <p:nvGrpSpPr>
          <p:cNvPr id="165" name="Graphic 3">
            <a:extLst>
              <a:ext uri="{FF2B5EF4-FFF2-40B4-BE49-F238E27FC236}">
                <a16:creationId xmlns:a16="http://schemas.microsoft.com/office/drawing/2014/main" id="{0EBBF3D2-EB14-4A2B-BE80-E8C7C9E90160}"/>
              </a:ext>
            </a:extLst>
          </p:cNvPr>
          <p:cNvGrpSpPr/>
          <p:nvPr/>
        </p:nvGrpSpPr>
        <p:grpSpPr>
          <a:xfrm>
            <a:off x="9401499" y="1921612"/>
            <a:ext cx="252607" cy="520723"/>
            <a:chOff x="7072890" y="1524834"/>
            <a:chExt cx="268503" cy="553491"/>
          </a:xfrm>
          <a:noFill/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F653E82-A491-43BD-978E-D52FFECDA365}"/>
                </a:ext>
              </a:extLst>
            </p:cNvPr>
            <p:cNvSpPr/>
            <p:nvPr/>
          </p:nvSpPr>
          <p:spPr>
            <a:xfrm>
              <a:off x="7072890" y="1524834"/>
              <a:ext cx="268503" cy="553491"/>
            </a:xfrm>
            <a:custGeom>
              <a:avLst/>
              <a:gdLst>
                <a:gd name="connsiteX0" fmla="*/ 173544 w 268503"/>
                <a:gd name="connsiteY0" fmla="*/ 387799 h 553491"/>
                <a:gd name="connsiteX1" fmla="*/ 259795 w 268503"/>
                <a:gd name="connsiteY1" fmla="*/ 306622 h 553491"/>
                <a:gd name="connsiteX2" fmla="*/ 256624 w 268503"/>
                <a:gd name="connsiteY2" fmla="*/ 260960 h 553491"/>
                <a:gd name="connsiteX3" fmla="*/ 124077 w 268503"/>
                <a:gd name="connsiteY3" fmla="*/ 162659 h 553491"/>
                <a:gd name="connsiteX4" fmla="*/ 95538 w 268503"/>
                <a:gd name="connsiteY4" fmla="*/ 85287 h 553491"/>
                <a:gd name="connsiteX5" fmla="*/ 205254 w 268503"/>
                <a:gd name="connsiteY5" fmla="*/ 46601 h 553491"/>
                <a:gd name="connsiteX6" fmla="*/ 218572 w 268503"/>
                <a:gd name="connsiteY6" fmla="*/ 12988 h 553491"/>
                <a:gd name="connsiteX7" fmla="*/ 218572 w 268503"/>
                <a:gd name="connsiteY7" fmla="*/ 12988 h 553491"/>
                <a:gd name="connsiteX8" fmla="*/ 190033 w 268503"/>
                <a:gd name="connsiteY8" fmla="*/ 939 h 553491"/>
                <a:gd name="connsiteX9" fmla="*/ 51778 w 268503"/>
                <a:gd name="connsiteY9" fmla="*/ 41527 h 553491"/>
                <a:gd name="connsiteX10" fmla="*/ 31484 w 268503"/>
                <a:gd name="connsiteY10" fmla="*/ 77677 h 553491"/>
                <a:gd name="connsiteX11" fmla="*/ 58120 w 268503"/>
                <a:gd name="connsiteY11" fmla="*/ 182319 h 553491"/>
                <a:gd name="connsiteX12" fmla="*/ 56218 w 268503"/>
                <a:gd name="connsiteY12" fmla="*/ 255252 h 553491"/>
                <a:gd name="connsiteX13" fmla="*/ 56218 w 268503"/>
                <a:gd name="connsiteY13" fmla="*/ 255252 h 553491"/>
                <a:gd name="connsiteX14" fmla="*/ 32118 w 268503"/>
                <a:gd name="connsiteY14" fmla="*/ 354187 h 553491"/>
                <a:gd name="connsiteX15" fmla="*/ 408 w 268503"/>
                <a:gd name="connsiteY15" fmla="*/ 519078 h 553491"/>
                <a:gd name="connsiteX16" fmla="*/ 22605 w 268503"/>
                <a:gd name="connsiteY16" fmla="*/ 552691 h 553491"/>
                <a:gd name="connsiteX17" fmla="*/ 22605 w 268503"/>
                <a:gd name="connsiteY17" fmla="*/ 552691 h 553491"/>
                <a:gd name="connsiteX18" fmla="*/ 57486 w 268503"/>
                <a:gd name="connsiteY18" fmla="*/ 530494 h 553491"/>
                <a:gd name="connsiteX19" fmla="*/ 99977 w 268503"/>
                <a:gd name="connsiteY19" fmla="*/ 356089 h 553491"/>
                <a:gd name="connsiteX20" fmla="*/ 164032 w 268503"/>
                <a:gd name="connsiteY20" fmla="*/ 527323 h 553491"/>
                <a:gd name="connsiteX21" fmla="*/ 199546 w 268503"/>
                <a:gd name="connsiteY21" fmla="*/ 543812 h 553491"/>
                <a:gd name="connsiteX22" fmla="*/ 199546 w 268503"/>
                <a:gd name="connsiteY22" fmla="*/ 543812 h 553491"/>
                <a:gd name="connsiteX23" fmla="*/ 216035 w 268503"/>
                <a:gd name="connsiteY23" fmla="*/ 509565 h 553491"/>
                <a:gd name="connsiteX24" fmla="*/ 169739 w 268503"/>
                <a:gd name="connsiteY24" fmla="*/ 380823 h 55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8503" h="553491">
                  <a:moveTo>
                    <a:pt x="173544" y="387799"/>
                  </a:moveTo>
                  <a:lnTo>
                    <a:pt x="259795" y="306622"/>
                  </a:lnTo>
                  <a:cubicBezTo>
                    <a:pt x="272479" y="293304"/>
                    <a:pt x="271211" y="272375"/>
                    <a:pt x="256624" y="260960"/>
                  </a:cubicBezTo>
                  <a:lnTo>
                    <a:pt x="124077" y="162659"/>
                  </a:lnTo>
                  <a:lnTo>
                    <a:pt x="95538" y="85287"/>
                  </a:lnTo>
                  <a:lnTo>
                    <a:pt x="205254" y="46601"/>
                  </a:lnTo>
                  <a:cubicBezTo>
                    <a:pt x="219206" y="41527"/>
                    <a:pt x="225548" y="25672"/>
                    <a:pt x="218572" y="12988"/>
                  </a:cubicBezTo>
                  <a:lnTo>
                    <a:pt x="218572" y="12988"/>
                  </a:lnTo>
                  <a:cubicBezTo>
                    <a:pt x="213499" y="2841"/>
                    <a:pt x="201449" y="-2232"/>
                    <a:pt x="190033" y="939"/>
                  </a:cubicBezTo>
                  <a:lnTo>
                    <a:pt x="51778" y="41527"/>
                  </a:lnTo>
                  <a:cubicBezTo>
                    <a:pt x="36558" y="45967"/>
                    <a:pt x="27045" y="61822"/>
                    <a:pt x="31484" y="77677"/>
                  </a:cubicBezTo>
                  <a:lnTo>
                    <a:pt x="58120" y="182319"/>
                  </a:lnTo>
                  <a:cubicBezTo>
                    <a:pt x="64462" y="206419"/>
                    <a:pt x="63828" y="231787"/>
                    <a:pt x="56218" y="255252"/>
                  </a:cubicBezTo>
                  <a:lnTo>
                    <a:pt x="56218" y="255252"/>
                  </a:lnTo>
                  <a:cubicBezTo>
                    <a:pt x="46071" y="287596"/>
                    <a:pt x="37826" y="320574"/>
                    <a:pt x="32118" y="354187"/>
                  </a:cubicBezTo>
                  <a:lnTo>
                    <a:pt x="408" y="519078"/>
                  </a:lnTo>
                  <a:cubicBezTo>
                    <a:pt x="-2128" y="534299"/>
                    <a:pt x="7385" y="549520"/>
                    <a:pt x="22605" y="552691"/>
                  </a:cubicBezTo>
                  <a:lnTo>
                    <a:pt x="22605" y="552691"/>
                  </a:lnTo>
                  <a:cubicBezTo>
                    <a:pt x="38460" y="556496"/>
                    <a:pt x="54315" y="546349"/>
                    <a:pt x="57486" y="530494"/>
                  </a:cubicBezTo>
                  <a:lnTo>
                    <a:pt x="99977" y="356089"/>
                  </a:lnTo>
                  <a:lnTo>
                    <a:pt x="164032" y="527323"/>
                  </a:lnTo>
                  <a:cubicBezTo>
                    <a:pt x="169105" y="541909"/>
                    <a:pt x="184960" y="549520"/>
                    <a:pt x="199546" y="543812"/>
                  </a:cubicBezTo>
                  <a:lnTo>
                    <a:pt x="199546" y="543812"/>
                  </a:lnTo>
                  <a:cubicBezTo>
                    <a:pt x="213499" y="538738"/>
                    <a:pt x="221109" y="523517"/>
                    <a:pt x="216035" y="509565"/>
                  </a:cubicBezTo>
                  <a:lnTo>
                    <a:pt x="169739" y="380823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5CB9AB3-CA90-479F-81C7-5DBF8C6D56D0}"/>
                </a:ext>
              </a:extLst>
            </p:cNvPr>
            <p:cNvSpPr/>
            <p:nvPr/>
          </p:nvSpPr>
          <p:spPr>
            <a:xfrm>
              <a:off x="7223051" y="1777549"/>
              <a:ext cx="51922" cy="127473"/>
            </a:xfrm>
            <a:custGeom>
              <a:avLst/>
              <a:gdLst>
                <a:gd name="connsiteX0" fmla="*/ 21480 w 51922"/>
                <a:gd name="connsiteY0" fmla="*/ 127474 h 127473"/>
                <a:gd name="connsiteX1" fmla="*/ 9431 w 51922"/>
                <a:gd name="connsiteY1" fmla="*/ 90056 h 127473"/>
                <a:gd name="connsiteX2" fmla="*/ 3089 w 51922"/>
                <a:gd name="connsiteY2" fmla="*/ 0 h 127473"/>
                <a:gd name="connsiteX3" fmla="*/ 51922 w 51922"/>
                <a:gd name="connsiteY3" fmla="*/ 29807 h 127473"/>
                <a:gd name="connsiteX4" fmla="*/ 6260 w 51922"/>
                <a:gd name="connsiteY4" fmla="*/ 78640 h 1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22" h="127473">
                  <a:moveTo>
                    <a:pt x="21480" y="127474"/>
                  </a:moveTo>
                  <a:lnTo>
                    <a:pt x="9431" y="90056"/>
                  </a:lnTo>
                  <a:cubicBezTo>
                    <a:pt x="-7059" y="40589"/>
                    <a:pt x="3089" y="0"/>
                    <a:pt x="3089" y="0"/>
                  </a:cubicBezTo>
                  <a:lnTo>
                    <a:pt x="51922" y="29807"/>
                  </a:lnTo>
                  <a:lnTo>
                    <a:pt x="6260" y="7864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32DE1EC-DBB2-4ED8-A888-4586E984D52A}"/>
                </a:ext>
              </a:extLst>
            </p:cNvPr>
            <p:cNvSpPr/>
            <p:nvPr/>
          </p:nvSpPr>
          <p:spPr>
            <a:xfrm rot="-2700000">
              <a:off x="7229370" y="1615056"/>
              <a:ext cx="88786" cy="76102"/>
            </a:xfrm>
            <a:custGeom>
              <a:avLst/>
              <a:gdLst>
                <a:gd name="connsiteX0" fmla="*/ 88787 w 88786"/>
                <a:gd name="connsiteY0" fmla="*/ 38051 h 76102"/>
                <a:gd name="connsiteX1" fmla="*/ 44393 w 88786"/>
                <a:gd name="connsiteY1" fmla="*/ 76103 h 76102"/>
                <a:gd name="connsiteX2" fmla="*/ 0 w 88786"/>
                <a:gd name="connsiteY2" fmla="*/ 38051 h 76102"/>
                <a:gd name="connsiteX3" fmla="*/ 44393 w 88786"/>
                <a:gd name="connsiteY3" fmla="*/ 0 h 76102"/>
                <a:gd name="connsiteX4" fmla="*/ 88787 w 88786"/>
                <a:gd name="connsiteY4" fmla="*/ 38051 h 7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86" h="76102">
                  <a:moveTo>
                    <a:pt x="88787" y="38051"/>
                  </a:moveTo>
                  <a:cubicBezTo>
                    <a:pt x="88787" y="59067"/>
                    <a:pt x="68911" y="76103"/>
                    <a:pt x="44393" y="76103"/>
                  </a:cubicBezTo>
                  <a:cubicBezTo>
                    <a:pt x="19876" y="76103"/>
                    <a:pt x="0" y="59067"/>
                    <a:pt x="0" y="38051"/>
                  </a:cubicBezTo>
                  <a:cubicBezTo>
                    <a:pt x="0" y="17036"/>
                    <a:pt x="19876" y="0"/>
                    <a:pt x="44393" y="0"/>
                  </a:cubicBezTo>
                  <a:cubicBezTo>
                    <a:pt x="68911" y="0"/>
                    <a:pt x="88787" y="17036"/>
                    <a:pt x="88787" y="38051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37CCD93-1455-4818-A7BC-BDB8CA9DFE5D}"/>
              </a:ext>
            </a:extLst>
          </p:cNvPr>
          <p:cNvGrpSpPr/>
          <p:nvPr/>
        </p:nvGrpSpPr>
        <p:grpSpPr>
          <a:xfrm>
            <a:off x="9307610" y="2763177"/>
            <a:ext cx="497010" cy="397369"/>
            <a:chOff x="6973095" y="2419357"/>
            <a:chExt cx="528286" cy="422375"/>
          </a:xfrm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2B2B2E8-5655-4F80-8D48-CCF68BE9DED6}"/>
                </a:ext>
              </a:extLst>
            </p:cNvPr>
            <p:cNvSpPr/>
            <p:nvPr/>
          </p:nvSpPr>
          <p:spPr>
            <a:xfrm>
              <a:off x="6973095" y="2419357"/>
              <a:ext cx="528286" cy="422375"/>
            </a:xfrm>
            <a:custGeom>
              <a:avLst/>
              <a:gdLst>
                <a:gd name="connsiteX0" fmla="*/ 52638 w 528286"/>
                <a:gd name="connsiteY0" fmla="*/ 0 h 422375"/>
                <a:gd name="connsiteX1" fmla="*/ 475648 w 528286"/>
                <a:gd name="connsiteY1" fmla="*/ 0 h 422375"/>
                <a:gd name="connsiteX2" fmla="*/ 528287 w 528286"/>
                <a:gd name="connsiteY2" fmla="*/ 52639 h 422375"/>
                <a:gd name="connsiteX3" fmla="*/ 528287 w 528286"/>
                <a:gd name="connsiteY3" fmla="*/ 369737 h 422375"/>
                <a:gd name="connsiteX4" fmla="*/ 475648 w 528286"/>
                <a:gd name="connsiteY4" fmla="*/ 422376 h 422375"/>
                <a:gd name="connsiteX5" fmla="*/ 52638 w 528286"/>
                <a:gd name="connsiteY5" fmla="*/ 422376 h 422375"/>
                <a:gd name="connsiteX6" fmla="*/ 0 w 528286"/>
                <a:gd name="connsiteY6" fmla="*/ 369737 h 422375"/>
                <a:gd name="connsiteX7" fmla="*/ 0 w 528286"/>
                <a:gd name="connsiteY7" fmla="*/ 52639 h 422375"/>
                <a:gd name="connsiteX8" fmla="*/ 52638 w 528286"/>
                <a:gd name="connsiteY8" fmla="*/ 0 h 4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286" h="422375">
                  <a:moveTo>
                    <a:pt x="52638" y="0"/>
                  </a:moveTo>
                  <a:lnTo>
                    <a:pt x="475648" y="0"/>
                  </a:lnTo>
                  <a:cubicBezTo>
                    <a:pt x="504822" y="0"/>
                    <a:pt x="528287" y="24100"/>
                    <a:pt x="528287" y="52639"/>
                  </a:cubicBezTo>
                  <a:lnTo>
                    <a:pt x="528287" y="369737"/>
                  </a:lnTo>
                  <a:cubicBezTo>
                    <a:pt x="528287" y="398910"/>
                    <a:pt x="504187" y="422376"/>
                    <a:pt x="475648" y="422376"/>
                  </a:cubicBezTo>
                  <a:lnTo>
                    <a:pt x="52638" y="422376"/>
                  </a:lnTo>
                  <a:cubicBezTo>
                    <a:pt x="23465" y="422376"/>
                    <a:pt x="0" y="398276"/>
                    <a:pt x="0" y="369737"/>
                  </a:cubicBezTo>
                  <a:lnTo>
                    <a:pt x="0" y="52639"/>
                  </a:lnTo>
                  <a:cubicBezTo>
                    <a:pt x="0" y="23465"/>
                    <a:pt x="24099" y="0"/>
                    <a:pt x="52638" y="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E8AE073-27BD-4428-9A10-AC88AABD09C5}"/>
                </a:ext>
              </a:extLst>
            </p:cNvPr>
            <p:cNvSpPr/>
            <p:nvPr/>
          </p:nvSpPr>
          <p:spPr>
            <a:xfrm>
              <a:off x="6973095" y="2471995"/>
              <a:ext cx="528286" cy="185185"/>
            </a:xfrm>
            <a:custGeom>
              <a:avLst/>
              <a:gdLst>
                <a:gd name="connsiteX0" fmla="*/ 528287 w 528286"/>
                <a:gd name="connsiteY0" fmla="*/ 0 h 185185"/>
                <a:gd name="connsiteX1" fmla="*/ 264461 w 528286"/>
                <a:gd name="connsiteY1" fmla="*/ 185186 h 185185"/>
                <a:gd name="connsiteX2" fmla="*/ 0 w 528286"/>
                <a:gd name="connsiteY2" fmla="*/ 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8286" h="185185">
                  <a:moveTo>
                    <a:pt x="528287" y="0"/>
                  </a:moveTo>
                  <a:lnTo>
                    <a:pt x="264461" y="185186"/>
                  </a:lnTo>
                  <a:lnTo>
                    <a:pt x="0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FDDE675-5474-4E5C-AC90-D552804477AD}"/>
              </a:ext>
            </a:extLst>
          </p:cNvPr>
          <p:cNvGrpSpPr/>
          <p:nvPr/>
        </p:nvGrpSpPr>
        <p:grpSpPr>
          <a:xfrm>
            <a:off x="9282551" y="3428440"/>
            <a:ext cx="547128" cy="546532"/>
            <a:chOff x="6946459" y="3126487"/>
            <a:chExt cx="581558" cy="580925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44CB52A-B25B-4ADC-96C7-2FC03E449CA6}"/>
                </a:ext>
              </a:extLst>
            </p:cNvPr>
            <p:cNvSpPr/>
            <p:nvPr/>
          </p:nvSpPr>
          <p:spPr>
            <a:xfrm>
              <a:off x="7105642" y="3285037"/>
              <a:ext cx="263826" cy="263826"/>
            </a:xfrm>
            <a:custGeom>
              <a:avLst/>
              <a:gdLst>
                <a:gd name="connsiteX0" fmla="*/ 263826 w 263826"/>
                <a:gd name="connsiteY0" fmla="*/ 131913 h 263826"/>
                <a:gd name="connsiteX1" fmla="*/ 131913 w 263826"/>
                <a:gd name="connsiteY1" fmla="*/ 263826 h 263826"/>
                <a:gd name="connsiteX2" fmla="*/ 0 w 263826"/>
                <a:gd name="connsiteY2" fmla="*/ 131913 h 263826"/>
                <a:gd name="connsiteX3" fmla="*/ 131913 w 263826"/>
                <a:gd name="connsiteY3" fmla="*/ 0 h 263826"/>
                <a:gd name="connsiteX4" fmla="*/ 263826 w 263826"/>
                <a:gd name="connsiteY4" fmla="*/ 131913 h 26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26" h="263826">
                  <a:moveTo>
                    <a:pt x="263826" y="131913"/>
                  </a:moveTo>
                  <a:cubicBezTo>
                    <a:pt x="263826" y="204767"/>
                    <a:pt x="204766" y="263826"/>
                    <a:pt x="131913" y="263826"/>
                  </a:cubicBezTo>
                  <a:cubicBezTo>
                    <a:pt x="59059" y="263826"/>
                    <a:pt x="0" y="204767"/>
                    <a:pt x="0" y="131913"/>
                  </a:cubicBezTo>
                  <a:cubicBezTo>
                    <a:pt x="0" y="59060"/>
                    <a:pt x="59060" y="0"/>
                    <a:pt x="131913" y="0"/>
                  </a:cubicBezTo>
                  <a:cubicBezTo>
                    <a:pt x="204767" y="0"/>
                    <a:pt x="263826" y="59060"/>
                    <a:pt x="263826" y="131913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9796586-5B71-4CC5-9F6B-633D07744B8D}"/>
                </a:ext>
              </a:extLst>
            </p:cNvPr>
            <p:cNvSpPr/>
            <p:nvPr/>
          </p:nvSpPr>
          <p:spPr>
            <a:xfrm>
              <a:off x="7237555" y="3126487"/>
              <a:ext cx="6341" cy="52638"/>
            </a:xfrm>
            <a:custGeom>
              <a:avLst/>
              <a:gdLst>
                <a:gd name="connsiteX0" fmla="*/ 0 w 6341"/>
                <a:gd name="connsiteY0" fmla="*/ 0 h 52638"/>
                <a:gd name="connsiteX1" fmla="*/ 0 w 6341"/>
                <a:gd name="connsiteY1" fmla="*/ 52638 h 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52638">
                  <a:moveTo>
                    <a:pt x="0" y="0"/>
                  </a:moveTo>
                  <a:lnTo>
                    <a:pt x="0" y="52638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11298C2-7E12-4804-B8AA-60E83D60E6B6}"/>
                </a:ext>
              </a:extLst>
            </p:cNvPr>
            <p:cNvSpPr/>
            <p:nvPr/>
          </p:nvSpPr>
          <p:spPr>
            <a:xfrm>
              <a:off x="7237555" y="3654774"/>
              <a:ext cx="6341" cy="52638"/>
            </a:xfrm>
            <a:custGeom>
              <a:avLst/>
              <a:gdLst>
                <a:gd name="connsiteX0" fmla="*/ 0 w 6341"/>
                <a:gd name="connsiteY0" fmla="*/ 0 h 52638"/>
                <a:gd name="connsiteX1" fmla="*/ 0 w 6341"/>
                <a:gd name="connsiteY1" fmla="*/ 52638 h 5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52638">
                  <a:moveTo>
                    <a:pt x="0" y="0"/>
                  </a:moveTo>
                  <a:lnTo>
                    <a:pt x="0" y="52638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8BC8D9FF-9FC5-42F0-8298-70FD73961842}"/>
                </a:ext>
              </a:extLst>
            </p:cNvPr>
            <p:cNvSpPr/>
            <p:nvPr/>
          </p:nvSpPr>
          <p:spPr>
            <a:xfrm>
              <a:off x="7032075" y="3211470"/>
              <a:ext cx="37417" cy="37417"/>
            </a:xfrm>
            <a:custGeom>
              <a:avLst/>
              <a:gdLst>
                <a:gd name="connsiteX0" fmla="*/ 0 w 37417"/>
                <a:gd name="connsiteY0" fmla="*/ 0 h 37417"/>
                <a:gd name="connsiteX1" fmla="*/ 37418 w 37417"/>
                <a:gd name="connsiteY1" fmla="*/ 37418 h 3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17" h="37417">
                  <a:moveTo>
                    <a:pt x="0" y="0"/>
                  </a:moveTo>
                  <a:lnTo>
                    <a:pt x="37418" y="37418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FC6E6B1-739B-4AB8-B597-7302985B9CC6}"/>
                </a:ext>
              </a:extLst>
            </p:cNvPr>
            <p:cNvSpPr/>
            <p:nvPr/>
          </p:nvSpPr>
          <p:spPr>
            <a:xfrm>
              <a:off x="7405618" y="3585012"/>
              <a:ext cx="37417" cy="37417"/>
            </a:xfrm>
            <a:custGeom>
              <a:avLst/>
              <a:gdLst>
                <a:gd name="connsiteX0" fmla="*/ 0 w 37417"/>
                <a:gd name="connsiteY0" fmla="*/ 0 h 37417"/>
                <a:gd name="connsiteX1" fmla="*/ 37418 w 37417"/>
                <a:gd name="connsiteY1" fmla="*/ 37418 h 3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17" h="37417">
                  <a:moveTo>
                    <a:pt x="0" y="0"/>
                  </a:moveTo>
                  <a:lnTo>
                    <a:pt x="37418" y="37418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C687DB9-6DB1-41F9-B172-5952858832EB}"/>
                </a:ext>
              </a:extLst>
            </p:cNvPr>
            <p:cNvSpPr/>
            <p:nvPr/>
          </p:nvSpPr>
          <p:spPr>
            <a:xfrm>
              <a:off x="6946459" y="3416950"/>
              <a:ext cx="53272" cy="6341"/>
            </a:xfrm>
            <a:custGeom>
              <a:avLst/>
              <a:gdLst>
                <a:gd name="connsiteX0" fmla="*/ 0 w 53272"/>
                <a:gd name="connsiteY0" fmla="*/ 0 h 6341"/>
                <a:gd name="connsiteX1" fmla="*/ 53273 w 53272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72" h="6341">
                  <a:moveTo>
                    <a:pt x="0" y="0"/>
                  </a:moveTo>
                  <a:lnTo>
                    <a:pt x="53273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F505F41-7F3D-4CF7-94FE-79596165453C}"/>
                </a:ext>
              </a:extLst>
            </p:cNvPr>
            <p:cNvSpPr/>
            <p:nvPr/>
          </p:nvSpPr>
          <p:spPr>
            <a:xfrm>
              <a:off x="7475379" y="3416950"/>
              <a:ext cx="52638" cy="6341"/>
            </a:xfrm>
            <a:custGeom>
              <a:avLst/>
              <a:gdLst>
                <a:gd name="connsiteX0" fmla="*/ 0 w 52638"/>
                <a:gd name="connsiteY0" fmla="*/ 0 h 6341"/>
                <a:gd name="connsiteX1" fmla="*/ 52638 w 52638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638" h="6341">
                  <a:moveTo>
                    <a:pt x="0" y="0"/>
                  </a:moveTo>
                  <a:lnTo>
                    <a:pt x="52638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3C15F2-9A75-420C-A25F-2AB93A0815CC}"/>
                </a:ext>
              </a:extLst>
            </p:cNvPr>
            <p:cNvSpPr/>
            <p:nvPr/>
          </p:nvSpPr>
          <p:spPr>
            <a:xfrm>
              <a:off x="7032075" y="3585012"/>
              <a:ext cx="37417" cy="37417"/>
            </a:xfrm>
            <a:custGeom>
              <a:avLst/>
              <a:gdLst>
                <a:gd name="connsiteX0" fmla="*/ 0 w 37417"/>
                <a:gd name="connsiteY0" fmla="*/ 37418 h 37417"/>
                <a:gd name="connsiteX1" fmla="*/ 37418 w 37417"/>
                <a:gd name="connsiteY1" fmla="*/ 0 h 3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17" h="37417">
                  <a:moveTo>
                    <a:pt x="0" y="37418"/>
                  </a:moveTo>
                  <a:lnTo>
                    <a:pt x="37418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F85FBE5-9BFE-413B-81DE-388AAAE0D72E}"/>
                </a:ext>
              </a:extLst>
            </p:cNvPr>
            <p:cNvSpPr/>
            <p:nvPr/>
          </p:nvSpPr>
          <p:spPr>
            <a:xfrm>
              <a:off x="7405618" y="3211470"/>
              <a:ext cx="37417" cy="37417"/>
            </a:xfrm>
            <a:custGeom>
              <a:avLst/>
              <a:gdLst>
                <a:gd name="connsiteX0" fmla="*/ 0 w 37417"/>
                <a:gd name="connsiteY0" fmla="*/ 37418 h 37417"/>
                <a:gd name="connsiteX1" fmla="*/ 37418 w 37417"/>
                <a:gd name="connsiteY1" fmla="*/ 0 h 3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17" h="37417">
                  <a:moveTo>
                    <a:pt x="0" y="37418"/>
                  </a:moveTo>
                  <a:lnTo>
                    <a:pt x="37418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B74BE9F-F538-4D88-BC5C-E958B7CF54EA}"/>
              </a:ext>
            </a:extLst>
          </p:cNvPr>
          <p:cNvGrpSpPr/>
          <p:nvPr/>
        </p:nvGrpSpPr>
        <p:grpSpPr>
          <a:xfrm>
            <a:off x="9302836" y="4195734"/>
            <a:ext cx="497606" cy="497606"/>
            <a:chOff x="6968021" y="3942065"/>
            <a:chExt cx="528920" cy="528920"/>
          </a:xfrm>
        </p:grpSpPr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549482A-28D5-4717-AF8B-E1A799E58F6C}"/>
                </a:ext>
              </a:extLst>
            </p:cNvPr>
            <p:cNvSpPr/>
            <p:nvPr/>
          </p:nvSpPr>
          <p:spPr>
            <a:xfrm>
              <a:off x="6968021" y="3942065"/>
              <a:ext cx="528920" cy="528920"/>
            </a:xfrm>
            <a:custGeom>
              <a:avLst/>
              <a:gdLst>
                <a:gd name="connsiteX0" fmla="*/ 528921 w 528920"/>
                <a:gd name="connsiteY0" fmla="*/ 264460 h 528920"/>
                <a:gd name="connsiteX1" fmla="*/ 264461 w 528920"/>
                <a:gd name="connsiteY1" fmla="*/ 528921 h 528920"/>
                <a:gd name="connsiteX2" fmla="*/ 0 w 528920"/>
                <a:gd name="connsiteY2" fmla="*/ 264460 h 528920"/>
                <a:gd name="connsiteX3" fmla="*/ 264461 w 528920"/>
                <a:gd name="connsiteY3" fmla="*/ 0 h 528920"/>
                <a:gd name="connsiteX4" fmla="*/ 528921 w 528920"/>
                <a:gd name="connsiteY4" fmla="*/ 264460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920" h="528920">
                  <a:moveTo>
                    <a:pt x="528921" y="264460"/>
                  </a:moveTo>
                  <a:cubicBezTo>
                    <a:pt x="528921" y="410518"/>
                    <a:pt x="410518" y="528921"/>
                    <a:pt x="264461" y="528921"/>
                  </a:cubicBezTo>
                  <a:cubicBezTo>
                    <a:pt x="118403" y="528921"/>
                    <a:pt x="0" y="410518"/>
                    <a:pt x="0" y="264460"/>
                  </a:cubicBezTo>
                  <a:cubicBezTo>
                    <a:pt x="0" y="118403"/>
                    <a:pt x="118403" y="0"/>
                    <a:pt x="264461" y="0"/>
                  </a:cubicBezTo>
                  <a:cubicBezTo>
                    <a:pt x="410518" y="0"/>
                    <a:pt x="528921" y="118403"/>
                    <a:pt x="528921" y="26446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9F120582-31B8-41D2-B90F-66F27692A35C}"/>
                </a:ext>
              </a:extLst>
            </p:cNvPr>
            <p:cNvSpPr/>
            <p:nvPr/>
          </p:nvSpPr>
          <p:spPr>
            <a:xfrm>
              <a:off x="7232482" y="4047976"/>
              <a:ext cx="105276" cy="211188"/>
            </a:xfrm>
            <a:custGeom>
              <a:avLst/>
              <a:gdLst>
                <a:gd name="connsiteX0" fmla="*/ 0 w 105276"/>
                <a:gd name="connsiteY0" fmla="*/ 0 h 211188"/>
                <a:gd name="connsiteX1" fmla="*/ 0 w 105276"/>
                <a:gd name="connsiteY1" fmla="*/ 158549 h 211188"/>
                <a:gd name="connsiteX2" fmla="*/ 105277 w 105276"/>
                <a:gd name="connsiteY2" fmla="*/ 211188 h 21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276" h="211188">
                  <a:moveTo>
                    <a:pt x="0" y="0"/>
                  </a:moveTo>
                  <a:lnTo>
                    <a:pt x="0" y="158549"/>
                  </a:lnTo>
                  <a:lnTo>
                    <a:pt x="105277" y="211188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E258A8F-5006-4828-8547-A6A73C2E26C0}"/>
              </a:ext>
            </a:extLst>
          </p:cNvPr>
          <p:cNvGrpSpPr/>
          <p:nvPr/>
        </p:nvGrpSpPr>
        <p:grpSpPr>
          <a:xfrm>
            <a:off x="9301644" y="4963028"/>
            <a:ext cx="497010" cy="497010"/>
            <a:chOff x="6966753" y="4757644"/>
            <a:chExt cx="528286" cy="528286"/>
          </a:xfrm>
        </p:grpSpPr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4A6F463B-7AD8-4003-859A-64EE41F9316F}"/>
                </a:ext>
              </a:extLst>
            </p:cNvPr>
            <p:cNvSpPr/>
            <p:nvPr/>
          </p:nvSpPr>
          <p:spPr>
            <a:xfrm>
              <a:off x="7019391" y="5022104"/>
              <a:ext cx="423009" cy="263826"/>
            </a:xfrm>
            <a:custGeom>
              <a:avLst/>
              <a:gdLst>
                <a:gd name="connsiteX0" fmla="*/ 423010 w 423009"/>
                <a:gd name="connsiteY0" fmla="*/ 0 h 263826"/>
                <a:gd name="connsiteX1" fmla="*/ 423010 w 423009"/>
                <a:gd name="connsiteY1" fmla="*/ 263826 h 263826"/>
                <a:gd name="connsiteX2" fmla="*/ 0 w 423009"/>
                <a:gd name="connsiteY2" fmla="*/ 263826 h 263826"/>
                <a:gd name="connsiteX3" fmla="*/ 0 w 423009"/>
                <a:gd name="connsiteY3" fmla="*/ 0 h 26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009" h="263826">
                  <a:moveTo>
                    <a:pt x="423010" y="0"/>
                  </a:moveTo>
                  <a:lnTo>
                    <a:pt x="423010" y="263826"/>
                  </a:lnTo>
                  <a:lnTo>
                    <a:pt x="0" y="263826"/>
                  </a:lnTo>
                  <a:lnTo>
                    <a:pt x="0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E90834FE-3F34-4D7C-9B4B-31EFC4F88CF2}"/>
                </a:ext>
              </a:extLst>
            </p:cNvPr>
            <p:cNvSpPr/>
            <p:nvPr/>
          </p:nvSpPr>
          <p:spPr>
            <a:xfrm>
              <a:off x="6966753" y="4889557"/>
              <a:ext cx="528286" cy="131913"/>
            </a:xfrm>
            <a:custGeom>
              <a:avLst/>
              <a:gdLst>
                <a:gd name="connsiteX0" fmla="*/ 0 w 528286"/>
                <a:gd name="connsiteY0" fmla="*/ 0 h 131913"/>
                <a:gd name="connsiteX1" fmla="*/ 528287 w 528286"/>
                <a:gd name="connsiteY1" fmla="*/ 0 h 131913"/>
                <a:gd name="connsiteX2" fmla="*/ 528287 w 528286"/>
                <a:gd name="connsiteY2" fmla="*/ 131913 h 131913"/>
                <a:gd name="connsiteX3" fmla="*/ 0 w 528286"/>
                <a:gd name="connsiteY3" fmla="*/ 131913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286" h="131913">
                  <a:moveTo>
                    <a:pt x="0" y="0"/>
                  </a:moveTo>
                  <a:lnTo>
                    <a:pt x="528287" y="0"/>
                  </a:lnTo>
                  <a:lnTo>
                    <a:pt x="528287" y="131913"/>
                  </a:lnTo>
                  <a:lnTo>
                    <a:pt x="0" y="131913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94DB7162-0AD6-4F1D-88D6-516F17C02021}"/>
                </a:ext>
              </a:extLst>
            </p:cNvPr>
            <p:cNvSpPr/>
            <p:nvPr/>
          </p:nvSpPr>
          <p:spPr>
            <a:xfrm>
              <a:off x="7231213" y="4889557"/>
              <a:ext cx="6341" cy="396373"/>
            </a:xfrm>
            <a:custGeom>
              <a:avLst/>
              <a:gdLst>
                <a:gd name="connsiteX0" fmla="*/ 0 w 6341"/>
                <a:gd name="connsiteY0" fmla="*/ 396373 h 396373"/>
                <a:gd name="connsiteX1" fmla="*/ 0 w 6341"/>
                <a:gd name="connsiteY1" fmla="*/ 0 h 39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396373">
                  <a:moveTo>
                    <a:pt x="0" y="396373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7861D8A-3D48-4D2A-9008-22231560BD21}"/>
                </a:ext>
              </a:extLst>
            </p:cNvPr>
            <p:cNvSpPr/>
            <p:nvPr/>
          </p:nvSpPr>
          <p:spPr>
            <a:xfrm>
              <a:off x="7046027" y="4757644"/>
              <a:ext cx="185185" cy="131913"/>
            </a:xfrm>
            <a:custGeom>
              <a:avLst/>
              <a:gdLst>
                <a:gd name="connsiteX0" fmla="*/ 185186 w 185185"/>
                <a:gd name="connsiteY0" fmla="*/ 131913 h 131913"/>
                <a:gd name="connsiteX1" fmla="*/ 65957 w 185185"/>
                <a:gd name="connsiteY1" fmla="*/ 131913 h 131913"/>
                <a:gd name="connsiteX2" fmla="*/ 0 w 185185"/>
                <a:gd name="connsiteY2" fmla="*/ 65957 h 131913"/>
                <a:gd name="connsiteX3" fmla="*/ 65957 w 185185"/>
                <a:gd name="connsiteY3" fmla="*/ 0 h 131913"/>
                <a:gd name="connsiteX4" fmla="*/ 185186 w 185185"/>
                <a:gd name="connsiteY4" fmla="*/ 131913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85" h="131913">
                  <a:moveTo>
                    <a:pt x="185186" y="131913"/>
                  </a:moveTo>
                  <a:lnTo>
                    <a:pt x="65957" y="131913"/>
                  </a:lnTo>
                  <a:cubicBezTo>
                    <a:pt x="29173" y="131913"/>
                    <a:pt x="0" y="102106"/>
                    <a:pt x="0" y="65957"/>
                  </a:cubicBezTo>
                  <a:cubicBezTo>
                    <a:pt x="0" y="29173"/>
                    <a:pt x="29807" y="0"/>
                    <a:pt x="65957" y="0"/>
                  </a:cubicBezTo>
                  <a:cubicBezTo>
                    <a:pt x="158549" y="0"/>
                    <a:pt x="185186" y="131913"/>
                    <a:pt x="185186" y="131913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E062F4F8-12D3-4428-B3D1-B187D4D377F1}"/>
                </a:ext>
              </a:extLst>
            </p:cNvPr>
            <p:cNvSpPr/>
            <p:nvPr/>
          </p:nvSpPr>
          <p:spPr>
            <a:xfrm>
              <a:off x="7231213" y="4757644"/>
              <a:ext cx="185185" cy="131913"/>
            </a:xfrm>
            <a:custGeom>
              <a:avLst/>
              <a:gdLst>
                <a:gd name="connsiteX0" fmla="*/ 0 w 185185"/>
                <a:gd name="connsiteY0" fmla="*/ 131913 h 131913"/>
                <a:gd name="connsiteX1" fmla="*/ 119229 w 185185"/>
                <a:gd name="connsiteY1" fmla="*/ 131913 h 131913"/>
                <a:gd name="connsiteX2" fmla="*/ 185186 w 185185"/>
                <a:gd name="connsiteY2" fmla="*/ 65957 h 131913"/>
                <a:gd name="connsiteX3" fmla="*/ 119229 w 185185"/>
                <a:gd name="connsiteY3" fmla="*/ 0 h 131913"/>
                <a:gd name="connsiteX4" fmla="*/ 0 w 185185"/>
                <a:gd name="connsiteY4" fmla="*/ 131913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85" h="131913">
                  <a:moveTo>
                    <a:pt x="0" y="131913"/>
                  </a:moveTo>
                  <a:lnTo>
                    <a:pt x="119229" y="131913"/>
                  </a:lnTo>
                  <a:cubicBezTo>
                    <a:pt x="156012" y="131913"/>
                    <a:pt x="185186" y="102106"/>
                    <a:pt x="185186" y="65957"/>
                  </a:cubicBezTo>
                  <a:cubicBezTo>
                    <a:pt x="185186" y="29173"/>
                    <a:pt x="155378" y="0"/>
                    <a:pt x="119229" y="0"/>
                  </a:cubicBezTo>
                  <a:cubicBezTo>
                    <a:pt x="26002" y="0"/>
                    <a:pt x="0" y="131913"/>
                    <a:pt x="0" y="131913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00AB1448-71A8-4FC7-A834-DBA1DDB394B8}"/>
              </a:ext>
            </a:extLst>
          </p:cNvPr>
          <p:cNvSpPr/>
          <p:nvPr/>
        </p:nvSpPr>
        <p:spPr>
          <a:xfrm>
            <a:off x="9314623" y="5739570"/>
            <a:ext cx="472881" cy="472994"/>
          </a:xfrm>
          <a:custGeom>
            <a:avLst/>
            <a:gdLst>
              <a:gd name="connsiteX0" fmla="*/ 309647 w 502639"/>
              <a:gd name="connsiteY0" fmla="*/ 113838 h 502759"/>
              <a:gd name="connsiteX1" fmla="*/ 309647 w 502639"/>
              <a:gd name="connsiteY1" fmla="*/ 150622 h 502759"/>
              <a:gd name="connsiteX2" fmla="*/ 352138 w 502639"/>
              <a:gd name="connsiteY2" fmla="*/ 193113 h 502759"/>
              <a:gd name="connsiteX3" fmla="*/ 388922 w 502639"/>
              <a:gd name="connsiteY3" fmla="*/ 193113 h 502759"/>
              <a:gd name="connsiteX4" fmla="*/ 488491 w 502639"/>
              <a:gd name="connsiteY4" fmla="*/ 93544 h 502759"/>
              <a:gd name="connsiteX5" fmla="*/ 409216 w 502639"/>
              <a:gd name="connsiteY5" fmla="*/ 303463 h 502759"/>
              <a:gd name="connsiteX6" fmla="*/ 278572 w 502639"/>
              <a:gd name="connsiteY6" fmla="*/ 303463 h 502759"/>
              <a:gd name="connsiteX7" fmla="*/ 95922 w 502639"/>
              <a:gd name="connsiteY7" fmla="*/ 486112 h 502759"/>
              <a:gd name="connsiteX8" fmla="*/ 16648 w 502639"/>
              <a:gd name="connsiteY8" fmla="*/ 486112 h 502759"/>
              <a:gd name="connsiteX9" fmla="*/ 16648 w 502639"/>
              <a:gd name="connsiteY9" fmla="*/ 406838 h 502759"/>
              <a:gd name="connsiteX10" fmla="*/ 199297 w 502639"/>
              <a:gd name="connsiteY10" fmla="*/ 224189 h 502759"/>
              <a:gd name="connsiteX11" fmla="*/ 278572 w 502639"/>
              <a:gd name="connsiteY11" fmla="*/ 14269 h 502759"/>
              <a:gd name="connsiteX12" fmla="*/ 409216 w 502639"/>
              <a:gd name="connsiteY12" fmla="*/ 14269 h 502759"/>
              <a:gd name="connsiteX13" fmla="*/ 309647 w 502639"/>
              <a:gd name="connsiteY13" fmla="*/ 113838 h 502759"/>
              <a:gd name="connsiteX14" fmla="*/ 309647 w 502639"/>
              <a:gd name="connsiteY14" fmla="*/ 113838 h 50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2639" h="502759">
                <a:moveTo>
                  <a:pt x="309647" y="113838"/>
                </a:moveTo>
                <a:cubicBezTo>
                  <a:pt x="299500" y="123986"/>
                  <a:pt x="299500" y="140475"/>
                  <a:pt x="309647" y="150622"/>
                </a:cubicBezTo>
                <a:lnTo>
                  <a:pt x="352138" y="193113"/>
                </a:lnTo>
                <a:cubicBezTo>
                  <a:pt x="362285" y="203260"/>
                  <a:pt x="378775" y="203260"/>
                  <a:pt x="388922" y="193113"/>
                </a:cubicBezTo>
                <a:lnTo>
                  <a:pt x="488491" y="93544"/>
                </a:lnTo>
                <a:cubicBezTo>
                  <a:pt x="524640" y="173453"/>
                  <a:pt x="489125" y="267314"/>
                  <a:pt x="409216" y="303463"/>
                </a:cubicBezTo>
                <a:cubicBezTo>
                  <a:pt x="367359" y="322489"/>
                  <a:pt x="319794" y="322489"/>
                  <a:pt x="278572" y="303463"/>
                </a:cubicBezTo>
                <a:lnTo>
                  <a:pt x="95922" y="486112"/>
                </a:lnTo>
                <a:cubicBezTo>
                  <a:pt x="73725" y="508309"/>
                  <a:pt x="38845" y="508309"/>
                  <a:pt x="16648" y="486112"/>
                </a:cubicBezTo>
                <a:cubicBezTo>
                  <a:pt x="-5549" y="463915"/>
                  <a:pt x="-5549" y="429034"/>
                  <a:pt x="16648" y="406838"/>
                </a:cubicBezTo>
                <a:lnTo>
                  <a:pt x="199297" y="224189"/>
                </a:lnTo>
                <a:cubicBezTo>
                  <a:pt x="163148" y="144280"/>
                  <a:pt x="198662" y="50418"/>
                  <a:pt x="278572" y="14269"/>
                </a:cubicBezTo>
                <a:cubicBezTo>
                  <a:pt x="320429" y="-4756"/>
                  <a:pt x="367993" y="-4756"/>
                  <a:pt x="409216" y="14269"/>
                </a:cubicBezTo>
                <a:lnTo>
                  <a:pt x="309647" y="113838"/>
                </a:lnTo>
                <a:lnTo>
                  <a:pt x="309647" y="113838"/>
                </a:ln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39E9B9-5766-4C61-90DB-CA546FC1084E}"/>
              </a:ext>
            </a:extLst>
          </p:cNvPr>
          <p:cNvGrpSpPr/>
          <p:nvPr/>
        </p:nvGrpSpPr>
        <p:grpSpPr>
          <a:xfrm>
            <a:off x="10141896" y="1953521"/>
            <a:ext cx="464195" cy="443311"/>
            <a:chOff x="7745547" y="1558751"/>
            <a:chExt cx="493406" cy="471208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56AEE8B-C329-4820-81E1-3E7B8D553132}"/>
                </a:ext>
              </a:extLst>
            </p:cNvPr>
            <p:cNvSpPr/>
            <p:nvPr/>
          </p:nvSpPr>
          <p:spPr>
            <a:xfrm>
              <a:off x="7930733" y="1558751"/>
              <a:ext cx="124302" cy="109081"/>
            </a:xfrm>
            <a:custGeom>
              <a:avLst/>
              <a:gdLst>
                <a:gd name="connsiteX0" fmla="*/ 0 w 124302"/>
                <a:gd name="connsiteY0" fmla="*/ 100837 h 109081"/>
                <a:gd name="connsiteX1" fmla="*/ 31076 w 124302"/>
                <a:gd name="connsiteY1" fmla="*/ 93227 h 109081"/>
                <a:gd name="connsiteX2" fmla="*/ 93227 w 124302"/>
                <a:gd name="connsiteY2" fmla="*/ 109082 h 109081"/>
                <a:gd name="connsiteX3" fmla="*/ 124303 w 124302"/>
                <a:gd name="connsiteY3" fmla="*/ 101472 h 109081"/>
                <a:gd name="connsiteX4" fmla="*/ 124303 w 124302"/>
                <a:gd name="connsiteY4" fmla="*/ 8244 h 109081"/>
                <a:gd name="connsiteX5" fmla="*/ 93227 w 124302"/>
                <a:gd name="connsiteY5" fmla="*/ 15855 h 109081"/>
                <a:gd name="connsiteX6" fmla="*/ 31076 w 124302"/>
                <a:gd name="connsiteY6" fmla="*/ 0 h 109081"/>
                <a:gd name="connsiteX7" fmla="*/ 0 w 124302"/>
                <a:gd name="connsiteY7" fmla="*/ 7610 h 109081"/>
                <a:gd name="connsiteX8" fmla="*/ 0 w 124302"/>
                <a:gd name="connsiteY8" fmla="*/ 100837 h 10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302" h="109081">
                  <a:moveTo>
                    <a:pt x="0" y="100837"/>
                  </a:moveTo>
                  <a:cubicBezTo>
                    <a:pt x="0" y="100837"/>
                    <a:pt x="7610" y="93227"/>
                    <a:pt x="31076" y="93227"/>
                  </a:cubicBezTo>
                  <a:cubicBezTo>
                    <a:pt x="54541" y="93227"/>
                    <a:pt x="69762" y="109082"/>
                    <a:pt x="93227" y="109082"/>
                  </a:cubicBezTo>
                  <a:cubicBezTo>
                    <a:pt x="116693" y="109082"/>
                    <a:pt x="124303" y="101472"/>
                    <a:pt x="124303" y="101472"/>
                  </a:cubicBezTo>
                  <a:lnTo>
                    <a:pt x="124303" y="8244"/>
                  </a:lnTo>
                  <a:cubicBezTo>
                    <a:pt x="124303" y="8244"/>
                    <a:pt x="116693" y="15855"/>
                    <a:pt x="93227" y="15855"/>
                  </a:cubicBezTo>
                  <a:cubicBezTo>
                    <a:pt x="69762" y="15855"/>
                    <a:pt x="54541" y="0"/>
                    <a:pt x="31076" y="0"/>
                  </a:cubicBezTo>
                  <a:cubicBezTo>
                    <a:pt x="7610" y="0"/>
                    <a:pt x="0" y="7610"/>
                    <a:pt x="0" y="7610"/>
                  </a:cubicBezTo>
                  <a:lnTo>
                    <a:pt x="0" y="100837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09EBCD3-B4B2-4FB5-BF40-0746D4D2887E}"/>
                </a:ext>
              </a:extLst>
            </p:cNvPr>
            <p:cNvSpPr/>
            <p:nvPr/>
          </p:nvSpPr>
          <p:spPr>
            <a:xfrm>
              <a:off x="7930733" y="1659588"/>
              <a:ext cx="6341" cy="54540"/>
            </a:xfrm>
            <a:custGeom>
              <a:avLst/>
              <a:gdLst>
                <a:gd name="connsiteX0" fmla="*/ 0 w 6341"/>
                <a:gd name="connsiteY0" fmla="*/ 54541 h 54540"/>
                <a:gd name="connsiteX1" fmla="*/ 0 w 6341"/>
                <a:gd name="connsiteY1" fmla="*/ 0 h 5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54540">
                  <a:moveTo>
                    <a:pt x="0" y="54541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F614F7F-8180-4498-A3CD-4EAEAA2FA521}"/>
                </a:ext>
              </a:extLst>
            </p:cNvPr>
            <p:cNvSpPr/>
            <p:nvPr/>
          </p:nvSpPr>
          <p:spPr>
            <a:xfrm>
              <a:off x="7745547" y="1716032"/>
              <a:ext cx="493406" cy="313927"/>
            </a:xfrm>
            <a:custGeom>
              <a:avLst/>
              <a:gdLst>
                <a:gd name="connsiteX0" fmla="*/ 345004 w 493406"/>
                <a:gd name="connsiteY0" fmla="*/ 62786 h 313927"/>
                <a:gd name="connsiteX1" fmla="*/ 284121 w 493406"/>
                <a:gd name="connsiteY1" fmla="*/ 166794 h 313927"/>
                <a:gd name="connsiteX2" fmla="*/ 185186 w 493406"/>
                <a:gd name="connsiteY2" fmla="*/ 0 h 313927"/>
                <a:gd name="connsiteX3" fmla="*/ 0 w 493406"/>
                <a:gd name="connsiteY3" fmla="*/ 313928 h 313927"/>
                <a:gd name="connsiteX4" fmla="*/ 197236 w 493406"/>
                <a:gd name="connsiteY4" fmla="*/ 313928 h 313927"/>
                <a:gd name="connsiteX5" fmla="*/ 371006 w 493406"/>
                <a:gd name="connsiteY5" fmla="*/ 313928 h 313927"/>
                <a:gd name="connsiteX6" fmla="*/ 493406 w 493406"/>
                <a:gd name="connsiteY6" fmla="*/ 313928 h 31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06" h="313927">
                  <a:moveTo>
                    <a:pt x="345004" y="62786"/>
                  </a:moveTo>
                  <a:lnTo>
                    <a:pt x="284121" y="166794"/>
                  </a:lnTo>
                  <a:lnTo>
                    <a:pt x="185186" y="0"/>
                  </a:lnTo>
                  <a:lnTo>
                    <a:pt x="0" y="313928"/>
                  </a:lnTo>
                  <a:lnTo>
                    <a:pt x="197236" y="313928"/>
                  </a:lnTo>
                  <a:lnTo>
                    <a:pt x="371006" y="313928"/>
                  </a:lnTo>
                  <a:lnTo>
                    <a:pt x="493406" y="313928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F04F78E-DAA6-48AE-A73F-3A12CA31E518}"/>
                </a:ext>
              </a:extLst>
            </p:cNvPr>
            <p:cNvSpPr/>
            <p:nvPr/>
          </p:nvSpPr>
          <p:spPr>
            <a:xfrm>
              <a:off x="8014447" y="1856824"/>
              <a:ext cx="36149" cy="62151"/>
            </a:xfrm>
            <a:custGeom>
              <a:avLst/>
              <a:gdLst>
                <a:gd name="connsiteX0" fmla="*/ 0 w 36149"/>
                <a:gd name="connsiteY0" fmla="*/ 0 h 62151"/>
                <a:gd name="connsiteX1" fmla="*/ 36149 w 36149"/>
                <a:gd name="connsiteY1" fmla="*/ 62151 h 6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49" h="62151">
                  <a:moveTo>
                    <a:pt x="0" y="0"/>
                  </a:moveTo>
                  <a:lnTo>
                    <a:pt x="36149" y="62151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3D61242A-FE47-478D-847A-1F1DCB6BC11D}"/>
              </a:ext>
            </a:extLst>
          </p:cNvPr>
          <p:cNvGrpSpPr/>
          <p:nvPr/>
        </p:nvGrpSpPr>
        <p:grpSpPr>
          <a:xfrm>
            <a:off x="10112062" y="2775408"/>
            <a:ext cx="526246" cy="275951"/>
            <a:chOff x="7713838" y="2432358"/>
            <a:chExt cx="559362" cy="293316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CE8CEBFF-061A-4A9D-B138-12D0A4C142AE}"/>
                </a:ext>
              </a:extLst>
            </p:cNvPr>
            <p:cNvSpPr/>
            <p:nvPr/>
          </p:nvSpPr>
          <p:spPr>
            <a:xfrm>
              <a:off x="7808333" y="2564271"/>
              <a:ext cx="372274" cy="67541"/>
            </a:xfrm>
            <a:custGeom>
              <a:avLst/>
              <a:gdLst>
                <a:gd name="connsiteX0" fmla="*/ 0 w 372274"/>
                <a:gd name="connsiteY0" fmla="*/ 67542 h 67541"/>
                <a:gd name="connsiteX1" fmla="*/ 372274 w 372274"/>
                <a:gd name="connsiteY1" fmla="*/ 67542 h 6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274" h="67541">
                  <a:moveTo>
                    <a:pt x="0" y="67542"/>
                  </a:moveTo>
                  <a:cubicBezTo>
                    <a:pt x="107814" y="-22514"/>
                    <a:pt x="264461" y="-22514"/>
                    <a:pt x="372274" y="67542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1BCCAA03-1B76-4EBE-9E98-3F0B1D236047}"/>
                </a:ext>
              </a:extLst>
            </p:cNvPr>
            <p:cNvSpPr/>
            <p:nvPr/>
          </p:nvSpPr>
          <p:spPr>
            <a:xfrm>
              <a:off x="7713838" y="2432358"/>
              <a:ext cx="559362" cy="105593"/>
            </a:xfrm>
            <a:custGeom>
              <a:avLst/>
              <a:gdLst>
                <a:gd name="connsiteX0" fmla="*/ 0 w 559362"/>
                <a:gd name="connsiteY0" fmla="*/ 105594 h 105593"/>
                <a:gd name="connsiteX1" fmla="*/ 559362 w 559362"/>
                <a:gd name="connsiteY1" fmla="*/ 105594 h 1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362" h="105593">
                  <a:moveTo>
                    <a:pt x="0" y="105594"/>
                  </a:moveTo>
                  <a:cubicBezTo>
                    <a:pt x="159818" y="-35198"/>
                    <a:pt x="399545" y="-35198"/>
                    <a:pt x="559362" y="105594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FAFA7A73-D49F-4958-9669-027EF103B800}"/>
                </a:ext>
              </a:extLst>
            </p:cNvPr>
            <p:cNvSpPr/>
            <p:nvPr/>
          </p:nvSpPr>
          <p:spPr>
            <a:xfrm>
              <a:off x="7901560" y="2696184"/>
              <a:ext cx="183917" cy="29490"/>
            </a:xfrm>
            <a:custGeom>
              <a:avLst/>
              <a:gdLst>
                <a:gd name="connsiteX0" fmla="*/ 0 w 183917"/>
                <a:gd name="connsiteY0" fmla="*/ 29490 h 29490"/>
                <a:gd name="connsiteX1" fmla="*/ 183917 w 183917"/>
                <a:gd name="connsiteY1" fmla="*/ 29490 h 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3917" h="29490">
                  <a:moveTo>
                    <a:pt x="0" y="29490"/>
                  </a:moveTo>
                  <a:cubicBezTo>
                    <a:pt x="55175" y="-9830"/>
                    <a:pt x="128742" y="-9830"/>
                    <a:pt x="183917" y="2949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162E2A6-3883-4B5F-9B41-FCEE4A37CDBB}"/>
              </a:ext>
            </a:extLst>
          </p:cNvPr>
          <p:cNvGrpSpPr/>
          <p:nvPr/>
        </p:nvGrpSpPr>
        <p:grpSpPr>
          <a:xfrm>
            <a:off x="10102518" y="3428440"/>
            <a:ext cx="547129" cy="546532"/>
            <a:chOff x="7703691" y="3126487"/>
            <a:chExt cx="581559" cy="580925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523CDA8-7D89-4B6E-B5F8-4F4874389CD8}"/>
                </a:ext>
              </a:extLst>
            </p:cNvPr>
            <p:cNvSpPr/>
            <p:nvPr/>
          </p:nvSpPr>
          <p:spPr>
            <a:xfrm>
              <a:off x="7956736" y="3152489"/>
              <a:ext cx="64053" cy="125571"/>
            </a:xfrm>
            <a:custGeom>
              <a:avLst/>
              <a:gdLst>
                <a:gd name="connsiteX0" fmla="*/ 48199 w 64053"/>
                <a:gd name="connsiteY0" fmla="*/ 125571 h 125571"/>
                <a:gd name="connsiteX1" fmla="*/ 64054 w 64053"/>
                <a:gd name="connsiteY1" fmla="*/ 0 h 125571"/>
                <a:gd name="connsiteX2" fmla="*/ 0 w 64053"/>
                <a:gd name="connsiteY2" fmla="*/ 77372 h 12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53" h="125571">
                  <a:moveTo>
                    <a:pt x="48199" y="125571"/>
                  </a:moveTo>
                  <a:lnTo>
                    <a:pt x="64054" y="0"/>
                  </a:lnTo>
                  <a:lnTo>
                    <a:pt x="0" y="77372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35853C2F-B4E2-4A04-9F38-881969424794}"/>
                </a:ext>
              </a:extLst>
            </p:cNvPr>
            <p:cNvSpPr/>
            <p:nvPr/>
          </p:nvSpPr>
          <p:spPr>
            <a:xfrm>
              <a:off x="8091185" y="3364311"/>
              <a:ext cx="140791" cy="76737"/>
            </a:xfrm>
            <a:custGeom>
              <a:avLst/>
              <a:gdLst>
                <a:gd name="connsiteX0" fmla="*/ 76738 w 140791"/>
                <a:gd name="connsiteY0" fmla="*/ 76738 h 76737"/>
                <a:gd name="connsiteX1" fmla="*/ 140792 w 140791"/>
                <a:gd name="connsiteY1" fmla="*/ 0 h 76737"/>
                <a:gd name="connsiteX2" fmla="*/ 0 w 140791"/>
                <a:gd name="connsiteY2" fmla="*/ 0 h 7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791" h="76737">
                  <a:moveTo>
                    <a:pt x="76738" y="76738"/>
                  </a:moveTo>
                  <a:lnTo>
                    <a:pt x="140792" y="0"/>
                  </a:lnTo>
                  <a:lnTo>
                    <a:pt x="0" y="0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B79647C-1382-4369-A32F-0A03D46EC06D}"/>
                </a:ext>
              </a:extLst>
            </p:cNvPr>
            <p:cNvSpPr/>
            <p:nvPr/>
          </p:nvSpPr>
          <p:spPr>
            <a:xfrm>
              <a:off x="7756329" y="3311039"/>
              <a:ext cx="343735" cy="370371"/>
            </a:xfrm>
            <a:custGeom>
              <a:avLst/>
              <a:gdLst>
                <a:gd name="connsiteX0" fmla="*/ 132547 w 343735"/>
                <a:gd name="connsiteY0" fmla="*/ 0 h 370371"/>
                <a:gd name="connsiteX1" fmla="*/ 0 w 343735"/>
                <a:gd name="connsiteY1" fmla="*/ 158549 h 370371"/>
                <a:gd name="connsiteX2" fmla="*/ 237824 w 343735"/>
                <a:gd name="connsiteY2" fmla="*/ 158549 h 370371"/>
                <a:gd name="connsiteX3" fmla="*/ 211822 w 343735"/>
                <a:gd name="connsiteY3" fmla="*/ 370371 h 370371"/>
                <a:gd name="connsiteX4" fmla="*/ 343735 w 343735"/>
                <a:gd name="connsiteY4" fmla="*/ 211822 h 37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735" h="370371">
                  <a:moveTo>
                    <a:pt x="132547" y="0"/>
                  </a:moveTo>
                  <a:lnTo>
                    <a:pt x="0" y="158549"/>
                  </a:lnTo>
                  <a:lnTo>
                    <a:pt x="237824" y="158549"/>
                  </a:lnTo>
                  <a:lnTo>
                    <a:pt x="211822" y="370371"/>
                  </a:lnTo>
                  <a:lnTo>
                    <a:pt x="343735" y="211822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6BBE1D3B-8D8B-449E-93B5-7CAAC7C1914D}"/>
                </a:ext>
              </a:extLst>
            </p:cNvPr>
            <p:cNvSpPr/>
            <p:nvPr/>
          </p:nvSpPr>
          <p:spPr>
            <a:xfrm>
              <a:off x="7703691" y="3126487"/>
              <a:ext cx="581559" cy="580925"/>
            </a:xfrm>
            <a:custGeom>
              <a:avLst/>
              <a:gdLst>
                <a:gd name="connsiteX0" fmla="*/ 0 w 581559"/>
                <a:gd name="connsiteY0" fmla="*/ 0 h 580925"/>
                <a:gd name="connsiteX1" fmla="*/ 581559 w 581559"/>
                <a:gd name="connsiteY1" fmla="*/ 580925 h 58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1559" h="580925">
                  <a:moveTo>
                    <a:pt x="0" y="0"/>
                  </a:moveTo>
                  <a:lnTo>
                    <a:pt x="581559" y="580925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179198C3-8BB0-4D1B-942D-322D66B870CC}"/>
              </a:ext>
            </a:extLst>
          </p:cNvPr>
          <p:cNvGrpSpPr/>
          <p:nvPr/>
        </p:nvGrpSpPr>
        <p:grpSpPr>
          <a:xfrm>
            <a:off x="10151441" y="4195734"/>
            <a:ext cx="447488" cy="496413"/>
            <a:chOff x="7755695" y="3942065"/>
            <a:chExt cx="475648" cy="527652"/>
          </a:xfrm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2C0F8E6-5764-4209-9759-FD993D3A1239}"/>
                </a:ext>
              </a:extLst>
            </p:cNvPr>
            <p:cNvSpPr/>
            <p:nvPr/>
          </p:nvSpPr>
          <p:spPr>
            <a:xfrm>
              <a:off x="7755695" y="3994704"/>
              <a:ext cx="475013" cy="475013"/>
            </a:xfrm>
            <a:custGeom>
              <a:avLst/>
              <a:gdLst>
                <a:gd name="connsiteX0" fmla="*/ 52638 w 475013"/>
                <a:gd name="connsiteY0" fmla="*/ 0 h 475013"/>
                <a:gd name="connsiteX1" fmla="*/ 422375 w 475013"/>
                <a:gd name="connsiteY1" fmla="*/ 0 h 475013"/>
                <a:gd name="connsiteX2" fmla="*/ 475014 w 475013"/>
                <a:gd name="connsiteY2" fmla="*/ 52638 h 475013"/>
                <a:gd name="connsiteX3" fmla="*/ 475014 w 475013"/>
                <a:gd name="connsiteY3" fmla="*/ 422375 h 475013"/>
                <a:gd name="connsiteX4" fmla="*/ 422375 w 475013"/>
                <a:gd name="connsiteY4" fmla="*/ 475014 h 475013"/>
                <a:gd name="connsiteX5" fmla="*/ 52638 w 475013"/>
                <a:gd name="connsiteY5" fmla="*/ 475014 h 475013"/>
                <a:gd name="connsiteX6" fmla="*/ 0 w 475013"/>
                <a:gd name="connsiteY6" fmla="*/ 422375 h 475013"/>
                <a:gd name="connsiteX7" fmla="*/ 0 w 475013"/>
                <a:gd name="connsiteY7" fmla="*/ 52638 h 475013"/>
                <a:gd name="connsiteX8" fmla="*/ 52638 w 475013"/>
                <a:gd name="connsiteY8" fmla="*/ 0 h 47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5013" h="475013">
                  <a:moveTo>
                    <a:pt x="52638" y="0"/>
                  </a:moveTo>
                  <a:lnTo>
                    <a:pt x="422375" y="0"/>
                  </a:lnTo>
                  <a:cubicBezTo>
                    <a:pt x="451549" y="0"/>
                    <a:pt x="475014" y="23465"/>
                    <a:pt x="475014" y="52638"/>
                  </a:cubicBezTo>
                  <a:lnTo>
                    <a:pt x="475014" y="422375"/>
                  </a:lnTo>
                  <a:cubicBezTo>
                    <a:pt x="475014" y="451549"/>
                    <a:pt x="451549" y="475014"/>
                    <a:pt x="422375" y="475014"/>
                  </a:cubicBezTo>
                  <a:lnTo>
                    <a:pt x="52638" y="475014"/>
                  </a:lnTo>
                  <a:cubicBezTo>
                    <a:pt x="23465" y="475014"/>
                    <a:pt x="0" y="451549"/>
                    <a:pt x="0" y="422375"/>
                  </a:cubicBezTo>
                  <a:lnTo>
                    <a:pt x="0" y="52638"/>
                  </a:lnTo>
                  <a:cubicBezTo>
                    <a:pt x="0" y="24099"/>
                    <a:pt x="23465" y="0"/>
                    <a:pt x="52638" y="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A57A463-BA35-4733-9C87-FA70B0291989}"/>
                </a:ext>
              </a:extLst>
            </p:cNvPr>
            <p:cNvSpPr/>
            <p:nvPr/>
          </p:nvSpPr>
          <p:spPr>
            <a:xfrm>
              <a:off x="8098796" y="3942065"/>
              <a:ext cx="6341" cy="105911"/>
            </a:xfrm>
            <a:custGeom>
              <a:avLst/>
              <a:gdLst>
                <a:gd name="connsiteX0" fmla="*/ 0 w 6341"/>
                <a:gd name="connsiteY0" fmla="*/ 0 h 105911"/>
                <a:gd name="connsiteX1" fmla="*/ 0 w 6341"/>
                <a:gd name="connsiteY1" fmla="*/ 105911 h 10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05911">
                  <a:moveTo>
                    <a:pt x="0" y="0"/>
                  </a:moveTo>
                  <a:lnTo>
                    <a:pt x="0" y="105911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E242F204-0DCB-45FA-BA7C-433C87D4866B}"/>
                </a:ext>
              </a:extLst>
            </p:cNvPr>
            <p:cNvSpPr/>
            <p:nvPr/>
          </p:nvSpPr>
          <p:spPr>
            <a:xfrm>
              <a:off x="7887608" y="3942065"/>
              <a:ext cx="6341" cy="105911"/>
            </a:xfrm>
            <a:custGeom>
              <a:avLst/>
              <a:gdLst>
                <a:gd name="connsiteX0" fmla="*/ 0 w 6341"/>
                <a:gd name="connsiteY0" fmla="*/ 0 h 105911"/>
                <a:gd name="connsiteX1" fmla="*/ 0 w 6341"/>
                <a:gd name="connsiteY1" fmla="*/ 105911 h 10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05911">
                  <a:moveTo>
                    <a:pt x="0" y="0"/>
                  </a:moveTo>
                  <a:lnTo>
                    <a:pt x="0" y="105911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D9699C6-27B9-40A5-9396-0A95D6EC77B8}"/>
                </a:ext>
              </a:extLst>
            </p:cNvPr>
            <p:cNvSpPr/>
            <p:nvPr/>
          </p:nvSpPr>
          <p:spPr>
            <a:xfrm>
              <a:off x="7755695" y="4153253"/>
              <a:ext cx="475648" cy="6341"/>
            </a:xfrm>
            <a:custGeom>
              <a:avLst/>
              <a:gdLst>
                <a:gd name="connsiteX0" fmla="*/ 0 w 475648"/>
                <a:gd name="connsiteY0" fmla="*/ 0 h 6341"/>
                <a:gd name="connsiteX1" fmla="*/ 475648 w 475648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648" h="6341">
                  <a:moveTo>
                    <a:pt x="0" y="0"/>
                  </a:moveTo>
                  <a:lnTo>
                    <a:pt x="475648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FFC24AB-8000-431F-ABD3-A19F4D1C8FF3}"/>
              </a:ext>
            </a:extLst>
          </p:cNvPr>
          <p:cNvGrpSpPr/>
          <p:nvPr/>
        </p:nvGrpSpPr>
        <p:grpSpPr>
          <a:xfrm>
            <a:off x="10121012" y="1222624"/>
            <a:ext cx="497606" cy="498203"/>
            <a:chOff x="7723351" y="781859"/>
            <a:chExt cx="528920" cy="529554"/>
          </a:xfrm>
        </p:grpSpPr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FC6A6E7-0FC7-4584-9D12-8A5FA1DE98F9}"/>
                </a:ext>
              </a:extLst>
            </p:cNvPr>
            <p:cNvSpPr/>
            <p:nvPr/>
          </p:nvSpPr>
          <p:spPr>
            <a:xfrm>
              <a:off x="7723351" y="781859"/>
              <a:ext cx="528920" cy="528920"/>
            </a:xfrm>
            <a:custGeom>
              <a:avLst/>
              <a:gdLst>
                <a:gd name="connsiteX0" fmla="*/ 528921 w 528920"/>
                <a:gd name="connsiteY0" fmla="*/ 264460 h 528920"/>
                <a:gd name="connsiteX1" fmla="*/ 264460 w 528920"/>
                <a:gd name="connsiteY1" fmla="*/ 528921 h 528920"/>
                <a:gd name="connsiteX2" fmla="*/ 0 w 528920"/>
                <a:gd name="connsiteY2" fmla="*/ 264460 h 528920"/>
                <a:gd name="connsiteX3" fmla="*/ 264460 w 528920"/>
                <a:gd name="connsiteY3" fmla="*/ 0 h 528920"/>
                <a:gd name="connsiteX4" fmla="*/ 528921 w 528920"/>
                <a:gd name="connsiteY4" fmla="*/ 264460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920" h="528920">
                  <a:moveTo>
                    <a:pt x="528921" y="264460"/>
                  </a:moveTo>
                  <a:cubicBezTo>
                    <a:pt x="528921" y="410518"/>
                    <a:pt x="410518" y="528921"/>
                    <a:pt x="264460" y="528921"/>
                  </a:cubicBezTo>
                  <a:cubicBezTo>
                    <a:pt x="118403" y="528921"/>
                    <a:pt x="0" y="410518"/>
                    <a:pt x="0" y="264460"/>
                  </a:cubicBezTo>
                  <a:cubicBezTo>
                    <a:pt x="0" y="118403"/>
                    <a:pt x="118403" y="0"/>
                    <a:pt x="264460" y="0"/>
                  </a:cubicBezTo>
                  <a:cubicBezTo>
                    <a:pt x="410518" y="0"/>
                    <a:pt x="528921" y="118403"/>
                    <a:pt x="528921" y="26446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2CBC7807-3C5E-487B-AA3A-651808DE51C1}"/>
                </a:ext>
              </a:extLst>
            </p:cNvPr>
            <p:cNvSpPr/>
            <p:nvPr/>
          </p:nvSpPr>
          <p:spPr>
            <a:xfrm>
              <a:off x="7723351" y="1046319"/>
              <a:ext cx="528286" cy="6341"/>
            </a:xfrm>
            <a:custGeom>
              <a:avLst/>
              <a:gdLst>
                <a:gd name="connsiteX0" fmla="*/ 0 w 528286"/>
                <a:gd name="connsiteY0" fmla="*/ 0 h 6341"/>
                <a:gd name="connsiteX1" fmla="*/ 528287 w 528286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286" h="6341">
                  <a:moveTo>
                    <a:pt x="0" y="0"/>
                  </a:moveTo>
                  <a:lnTo>
                    <a:pt x="528287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EDCDDAF-297F-46C9-85AA-63FCAB409689}"/>
                </a:ext>
              </a:extLst>
            </p:cNvPr>
            <p:cNvSpPr/>
            <p:nvPr/>
          </p:nvSpPr>
          <p:spPr>
            <a:xfrm>
              <a:off x="7881900" y="782493"/>
              <a:ext cx="211822" cy="528920"/>
            </a:xfrm>
            <a:custGeom>
              <a:avLst/>
              <a:gdLst>
                <a:gd name="connsiteX0" fmla="*/ 105911 w 211822"/>
                <a:gd name="connsiteY0" fmla="*/ 0 h 528920"/>
                <a:gd name="connsiteX1" fmla="*/ 211822 w 211822"/>
                <a:gd name="connsiteY1" fmla="*/ 264460 h 528920"/>
                <a:gd name="connsiteX2" fmla="*/ 105911 w 211822"/>
                <a:gd name="connsiteY2" fmla="*/ 528921 h 528920"/>
                <a:gd name="connsiteX3" fmla="*/ 0 w 211822"/>
                <a:gd name="connsiteY3" fmla="*/ 264460 h 528920"/>
                <a:gd name="connsiteX4" fmla="*/ 105911 w 211822"/>
                <a:gd name="connsiteY4" fmla="*/ 0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822" h="528920">
                  <a:moveTo>
                    <a:pt x="105911" y="0"/>
                  </a:moveTo>
                  <a:cubicBezTo>
                    <a:pt x="171868" y="72299"/>
                    <a:pt x="209285" y="166160"/>
                    <a:pt x="211822" y="264460"/>
                  </a:cubicBezTo>
                  <a:cubicBezTo>
                    <a:pt x="209920" y="362127"/>
                    <a:pt x="172502" y="456622"/>
                    <a:pt x="105911" y="528921"/>
                  </a:cubicBezTo>
                  <a:cubicBezTo>
                    <a:pt x="39955" y="456622"/>
                    <a:pt x="2537" y="362761"/>
                    <a:pt x="0" y="264460"/>
                  </a:cubicBezTo>
                  <a:cubicBezTo>
                    <a:pt x="1903" y="166160"/>
                    <a:pt x="39320" y="72299"/>
                    <a:pt x="105911" y="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id="{C968DDB2-62B1-49BE-918C-77F6637782A4}"/>
              </a:ext>
            </a:extLst>
          </p:cNvPr>
          <p:cNvSpPr/>
          <p:nvPr/>
        </p:nvSpPr>
        <p:spPr>
          <a:xfrm>
            <a:off x="10116539" y="4987790"/>
            <a:ext cx="519235" cy="453155"/>
          </a:xfrm>
          <a:custGeom>
            <a:avLst/>
            <a:gdLst>
              <a:gd name="connsiteX0" fmla="*/ 509578 w 551910"/>
              <a:gd name="connsiteY0" fmla="*/ 42808 h 481672"/>
              <a:gd name="connsiteX1" fmla="*/ 304098 w 551910"/>
              <a:gd name="connsiteY1" fmla="*/ 42808 h 481672"/>
              <a:gd name="connsiteX2" fmla="*/ 304098 w 551910"/>
              <a:gd name="connsiteY2" fmla="*/ 42808 h 481672"/>
              <a:gd name="connsiteX3" fmla="*/ 276193 w 551910"/>
              <a:gd name="connsiteY3" fmla="*/ 70713 h 481672"/>
              <a:gd name="connsiteX4" fmla="*/ 248289 w 551910"/>
              <a:gd name="connsiteY4" fmla="*/ 42808 h 481672"/>
              <a:gd name="connsiteX5" fmla="*/ 42808 w 551910"/>
              <a:gd name="connsiteY5" fmla="*/ 42808 h 481672"/>
              <a:gd name="connsiteX6" fmla="*/ 42808 w 551910"/>
              <a:gd name="connsiteY6" fmla="*/ 248288 h 481672"/>
              <a:gd name="connsiteX7" fmla="*/ 70713 w 551910"/>
              <a:gd name="connsiteY7" fmla="*/ 276193 h 481672"/>
              <a:gd name="connsiteX8" fmla="*/ 276193 w 551910"/>
              <a:gd name="connsiteY8" fmla="*/ 481673 h 481672"/>
              <a:gd name="connsiteX9" fmla="*/ 481673 w 551910"/>
              <a:gd name="connsiteY9" fmla="*/ 276193 h 481672"/>
              <a:gd name="connsiteX10" fmla="*/ 509578 w 551910"/>
              <a:gd name="connsiteY10" fmla="*/ 248288 h 481672"/>
              <a:gd name="connsiteX11" fmla="*/ 509578 w 551910"/>
              <a:gd name="connsiteY11" fmla="*/ 42808 h 481672"/>
              <a:gd name="connsiteX12" fmla="*/ 509578 w 551910"/>
              <a:gd name="connsiteY12" fmla="*/ 42808 h 48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1910" h="481672">
                <a:moveTo>
                  <a:pt x="509578" y="42808"/>
                </a:moveTo>
                <a:cubicBezTo>
                  <a:pt x="453134" y="-14269"/>
                  <a:pt x="360542" y="-14269"/>
                  <a:pt x="304098" y="42808"/>
                </a:cubicBezTo>
                <a:cubicBezTo>
                  <a:pt x="304098" y="42808"/>
                  <a:pt x="304098" y="42808"/>
                  <a:pt x="304098" y="42808"/>
                </a:cubicBezTo>
                <a:lnTo>
                  <a:pt x="276193" y="70713"/>
                </a:lnTo>
                <a:lnTo>
                  <a:pt x="248289" y="42808"/>
                </a:lnTo>
                <a:cubicBezTo>
                  <a:pt x="191211" y="-14269"/>
                  <a:pt x="99252" y="-14269"/>
                  <a:pt x="42808" y="42808"/>
                </a:cubicBezTo>
                <a:cubicBezTo>
                  <a:pt x="-14269" y="99886"/>
                  <a:pt x="-14269" y="191845"/>
                  <a:pt x="42808" y="248288"/>
                </a:cubicBezTo>
                <a:lnTo>
                  <a:pt x="70713" y="276193"/>
                </a:lnTo>
                <a:lnTo>
                  <a:pt x="276193" y="481673"/>
                </a:lnTo>
                <a:lnTo>
                  <a:pt x="481673" y="276193"/>
                </a:lnTo>
                <a:lnTo>
                  <a:pt x="509578" y="248288"/>
                </a:lnTo>
                <a:cubicBezTo>
                  <a:pt x="566021" y="191845"/>
                  <a:pt x="566021" y="99252"/>
                  <a:pt x="509578" y="42808"/>
                </a:cubicBezTo>
                <a:cubicBezTo>
                  <a:pt x="509578" y="42808"/>
                  <a:pt x="509578" y="42808"/>
                  <a:pt x="509578" y="42808"/>
                </a:cubicBezTo>
                <a:close/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40C981C-09E1-40E8-A610-29A15743FA45}"/>
              </a:ext>
            </a:extLst>
          </p:cNvPr>
          <p:cNvGrpSpPr/>
          <p:nvPr/>
        </p:nvGrpSpPr>
        <p:grpSpPr>
          <a:xfrm>
            <a:off x="10101324" y="5752993"/>
            <a:ext cx="547129" cy="447488"/>
            <a:chOff x="7702422" y="5597321"/>
            <a:chExt cx="581559" cy="475648"/>
          </a:xfrm>
        </p:grpSpPr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214FA61C-40C1-4901-8BDB-7158441FD928}"/>
                </a:ext>
              </a:extLst>
            </p:cNvPr>
            <p:cNvSpPr/>
            <p:nvPr/>
          </p:nvSpPr>
          <p:spPr>
            <a:xfrm>
              <a:off x="7702422" y="5597321"/>
              <a:ext cx="396373" cy="343735"/>
            </a:xfrm>
            <a:custGeom>
              <a:avLst/>
              <a:gdLst>
                <a:gd name="connsiteX0" fmla="*/ 0 w 396373"/>
                <a:gd name="connsiteY0" fmla="*/ 0 h 343735"/>
                <a:gd name="connsiteX1" fmla="*/ 396373 w 396373"/>
                <a:gd name="connsiteY1" fmla="*/ 0 h 343735"/>
                <a:gd name="connsiteX2" fmla="*/ 396373 w 396373"/>
                <a:gd name="connsiteY2" fmla="*/ 343735 h 343735"/>
                <a:gd name="connsiteX3" fmla="*/ 0 w 396373"/>
                <a:gd name="connsiteY3" fmla="*/ 343735 h 3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373" h="343735">
                  <a:moveTo>
                    <a:pt x="0" y="0"/>
                  </a:moveTo>
                  <a:lnTo>
                    <a:pt x="396373" y="0"/>
                  </a:lnTo>
                  <a:lnTo>
                    <a:pt x="396373" y="343735"/>
                  </a:lnTo>
                  <a:lnTo>
                    <a:pt x="0" y="343735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9460B226-A1A4-45FA-BF48-E99821BB6A60}"/>
                </a:ext>
              </a:extLst>
            </p:cNvPr>
            <p:cNvSpPr/>
            <p:nvPr/>
          </p:nvSpPr>
          <p:spPr>
            <a:xfrm>
              <a:off x="8098796" y="5729868"/>
              <a:ext cx="185185" cy="211187"/>
            </a:xfrm>
            <a:custGeom>
              <a:avLst/>
              <a:gdLst>
                <a:gd name="connsiteX0" fmla="*/ 0 w 185185"/>
                <a:gd name="connsiteY0" fmla="*/ 0 h 211187"/>
                <a:gd name="connsiteX1" fmla="*/ 105911 w 185185"/>
                <a:gd name="connsiteY1" fmla="*/ 0 h 211187"/>
                <a:gd name="connsiteX2" fmla="*/ 185186 w 185185"/>
                <a:gd name="connsiteY2" fmla="*/ 79275 h 211187"/>
                <a:gd name="connsiteX3" fmla="*/ 185186 w 185185"/>
                <a:gd name="connsiteY3" fmla="*/ 211188 h 211187"/>
                <a:gd name="connsiteX4" fmla="*/ 0 w 185185"/>
                <a:gd name="connsiteY4" fmla="*/ 211188 h 21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85" h="211187">
                  <a:moveTo>
                    <a:pt x="0" y="0"/>
                  </a:moveTo>
                  <a:lnTo>
                    <a:pt x="105911" y="0"/>
                  </a:lnTo>
                  <a:lnTo>
                    <a:pt x="185186" y="79275"/>
                  </a:lnTo>
                  <a:lnTo>
                    <a:pt x="185186" y="211188"/>
                  </a:lnTo>
                  <a:lnTo>
                    <a:pt x="0" y="211188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2BD7EAC-67E0-43D8-B623-B50D4D0BE206}"/>
                </a:ext>
              </a:extLst>
            </p:cNvPr>
            <p:cNvSpPr/>
            <p:nvPr/>
          </p:nvSpPr>
          <p:spPr>
            <a:xfrm>
              <a:off x="7755695" y="5941056"/>
              <a:ext cx="131913" cy="131913"/>
            </a:xfrm>
            <a:custGeom>
              <a:avLst/>
              <a:gdLst>
                <a:gd name="connsiteX0" fmla="*/ 131913 w 131913"/>
                <a:gd name="connsiteY0" fmla="*/ 65957 h 131913"/>
                <a:gd name="connsiteX1" fmla="*/ 65956 w 131913"/>
                <a:gd name="connsiteY1" fmla="*/ 131913 h 131913"/>
                <a:gd name="connsiteX2" fmla="*/ 0 w 131913"/>
                <a:gd name="connsiteY2" fmla="*/ 65957 h 131913"/>
                <a:gd name="connsiteX3" fmla="*/ 65956 w 131913"/>
                <a:gd name="connsiteY3" fmla="*/ 0 h 131913"/>
                <a:gd name="connsiteX4" fmla="*/ 131913 w 131913"/>
                <a:gd name="connsiteY4" fmla="*/ 65957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913" h="131913">
                  <a:moveTo>
                    <a:pt x="131913" y="65957"/>
                  </a:moveTo>
                  <a:cubicBezTo>
                    <a:pt x="131913" y="102383"/>
                    <a:pt x="102383" y="131913"/>
                    <a:pt x="65956" y="131913"/>
                  </a:cubicBezTo>
                  <a:cubicBezTo>
                    <a:pt x="29530" y="131913"/>
                    <a:pt x="0" y="102383"/>
                    <a:pt x="0" y="65957"/>
                  </a:cubicBezTo>
                  <a:cubicBezTo>
                    <a:pt x="0" y="29530"/>
                    <a:pt x="29530" y="0"/>
                    <a:pt x="65956" y="0"/>
                  </a:cubicBezTo>
                  <a:cubicBezTo>
                    <a:pt x="102383" y="0"/>
                    <a:pt x="131913" y="29530"/>
                    <a:pt x="131913" y="65957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E3A52A1-9F8D-4193-937D-EFB7D54215E5}"/>
                </a:ext>
              </a:extLst>
            </p:cNvPr>
            <p:cNvSpPr/>
            <p:nvPr/>
          </p:nvSpPr>
          <p:spPr>
            <a:xfrm>
              <a:off x="8098796" y="5941056"/>
              <a:ext cx="131913" cy="131913"/>
            </a:xfrm>
            <a:custGeom>
              <a:avLst/>
              <a:gdLst>
                <a:gd name="connsiteX0" fmla="*/ 131913 w 131913"/>
                <a:gd name="connsiteY0" fmla="*/ 65957 h 131913"/>
                <a:gd name="connsiteX1" fmla="*/ 65956 w 131913"/>
                <a:gd name="connsiteY1" fmla="*/ 131913 h 131913"/>
                <a:gd name="connsiteX2" fmla="*/ 0 w 131913"/>
                <a:gd name="connsiteY2" fmla="*/ 65957 h 131913"/>
                <a:gd name="connsiteX3" fmla="*/ 65956 w 131913"/>
                <a:gd name="connsiteY3" fmla="*/ 0 h 131913"/>
                <a:gd name="connsiteX4" fmla="*/ 131913 w 131913"/>
                <a:gd name="connsiteY4" fmla="*/ 65957 h 1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913" h="131913">
                  <a:moveTo>
                    <a:pt x="131913" y="65957"/>
                  </a:moveTo>
                  <a:cubicBezTo>
                    <a:pt x="131913" y="102383"/>
                    <a:pt x="102383" y="131913"/>
                    <a:pt x="65956" y="131913"/>
                  </a:cubicBezTo>
                  <a:cubicBezTo>
                    <a:pt x="29529" y="131913"/>
                    <a:pt x="0" y="102383"/>
                    <a:pt x="0" y="65957"/>
                  </a:cubicBezTo>
                  <a:cubicBezTo>
                    <a:pt x="0" y="29530"/>
                    <a:pt x="29529" y="0"/>
                    <a:pt x="65956" y="0"/>
                  </a:cubicBezTo>
                  <a:cubicBezTo>
                    <a:pt x="102383" y="0"/>
                    <a:pt x="131913" y="29530"/>
                    <a:pt x="131913" y="65957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54E7973F-22C2-4837-BC5D-485E4CF73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888" y="4957506"/>
            <a:ext cx="515012" cy="515012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3921F54-38D0-43D7-A983-58E4A0119D8D}"/>
              </a:ext>
            </a:extLst>
          </p:cNvPr>
          <p:cNvGrpSpPr/>
          <p:nvPr/>
        </p:nvGrpSpPr>
        <p:grpSpPr>
          <a:xfrm>
            <a:off x="10921290" y="1223218"/>
            <a:ext cx="547129" cy="497010"/>
            <a:chOff x="8463459" y="782493"/>
            <a:chExt cx="581559" cy="528286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4CC75B0-B50E-46D0-A2D1-189B3EF0E928}"/>
                </a:ext>
              </a:extLst>
            </p:cNvPr>
            <p:cNvSpPr/>
            <p:nvPr/>
          </p:nvSpPr>
          <p:spPr>
            <a:xfrm>
              <a:off x="8463459" y="887770"/>
              <a:ext cx="581559" cy="317098"/>
            </a:xfrm>
            <a:custGeom>
              <a:avLst/>
              <a:gdLst>
                <a:gd name="connsiteX0" fmla="*/ 581559 w 581559"/>
                <a:gd name="connsiteY0" fmla="*/ 0 h 317098"/>
                <a:gd name="connsiteX1" fmla="*/ 330417 w 581559"/>
                <a:gd name="connsiteY1" fmla="*/ 251142 h 317098"/>
                <a:gd name="connsiteX2" fmla="*/ 198504 w 581559"/>
                <a:gd name="connsiteY2" fmla="*/ 119229 h 317098"/>
                <a:gd name="connsiteX3" fmla="*/ 0 w 581559"/>
                <a:gd name="connsiteY3" fmla="*/ 317099 h 3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559" h="317098">
                  <a:moveTo>
                    <a:pt x="581559" y="0"/>
                  </a:moveTo>
                  <a:lnTo>
                    <a:pt x="330417" y="251142"/>
                  </a:lnTo>
                  <a:lnTo>
                    <a:pt x="198504" y="119229"/>
                  </a:lnTo>
                  <a:lnTo>
                    <a:pt x="0" y="317099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086CB7B-D410-416A-8BEE-FF47C6C59240}"/>
                </a:ext>
              </a:extLst>
            </p:cNvPr>
            <p:cNvSpPr/>
            <p:nvPr/>
          </p:nvSpPr>
          <p:spPr>
            <a:xfrm>
              <a:off x="8956231" y="887770"/>
              <a:ext cx="88787" cy="88787"/>
            </a:xfrm>
            <a:custGeom>
              <a:avLst/>
              <a:gdLst>
                <a:gd name="connsiteX0" fmla="*/ 0 w 88787"/>
                <a:gd name="connsiteY0" fmla="*/ 0 h 88787"/>
                <a:gd name="connsiteX1" fmla="*/ 88788 w 88787"/>
                <a:gd name="connsiteY1" fmla="*/ 0 h 88787"/>
                <a:gd name="connsiteX2" fmla="*/ 88788 w 88787"/>
                <a:gd name="connsiteY2" fmla="*/ 88788 h 8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87" h="88787">
                  <a:moveTo>
                    <a:pt x="0" y="0"/>
                  </a:moveTo>
                  <a:lnTo>
                    <a:pt x="88788" y="0"/>
                  </a:lnTo>
                  <a:lnTo>
                    <a:pt x="88788" y="88788"/>
                  </a:ln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EFF1CD5-C19D-45BF-BFEC-AA8031012759}"/>
                </a:ext>
              </a:extLst>
            </p:cNvPr>
            <p:cNvSpPr/>
            <p:nvPr/>
          </p:nvSpPr>
          <p:spPr>
            <a:xfrm>
              <a:off x="8490096" y="782493"/>
              <a:ext cx="432522" cy="319001"/>
            </a:xfrm>
            <a:custGeom>
              <a:avLst/>
              <a:gdLst>
                <a:gd name="connsiteX0" fmla="*/ 5708 w 432522"/>
                <a:gd name="connsiteY0" fmla="*/ 319001 h 319001"/>
                <a:gd name="connsiteX1" fmla="*/ 0 w 432522"/>
                <a:gd name="connsiteY1" fmla="*/ 264460 h 319001"/>
                <a:gd name="connsiteX2" fmla="*/ 264461 w 432522"/>
                <a:gd name="connsiteY2" fmla="*/ 0 h 319001"/>
                <a:gd name="connsiteX3" fmla="*/ 432523 w 432522"/>
                <a:gd name="connsiteY3" fmla="*/ 60249 h 31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522" h="319001">
                  <a:moveTo>
                    <a:pt x="5708" y="319001"/>
                  </a:moveTo>
                  <a:cubicBezTo>
                    <a:pt x="1903" y="301244"/>
                    <a:pt x="0" y="282852"/>
                    <a:pt x="0" y="264460"/>
                  </a:cubicBezTo>
                  <a:cubicBezTo>
                    <a:pt x="0" y="118595"/>
                    <a:pt x="118595" y="0"/>
                    <a:pt x="264461" y="0"/>
                  </a:cubicBezTo>
                  <a:cubicBezTo>
                    <a:pt x="328514" y="0"/>
                    <a:pt x="386861" y="22831"/>
                    <a:pt x="432523" y="60249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7BFCE7-B4EB-4FB0-9D2B-6441097515DD}"/>
                </a:ext>
              </a:extLst>
            </p:cNvPr>
            <p:cNvSpPr/>
            <p:nvPr/>
          </p:nvSpPr>
          <p:spPr>
            <a:xfrm>
              <a:off x="8540197" y="1046319"/>
              <a:ext cx="478184" cy="264460"/>
            </a:xfrm>
            <a:custGeom>
              <a:avLst/>
              <a:gdLst>
                <a:gd name="connsiteX0" fmla="*/ 478185 w 478184"/>
                <a:gd name="connsiteY0" fmla="*/ 0 h 264460"/>
                <a:gd name="connsiteX1" fmla="*/ 213724 w 478184"/>
                <a:gd name="connsiteY1" fmla="*/ 264460 h 264460"/>
                <a:gd name="connsiteX2" fmla="*/ 0 w 478184"/>
                <a:gd name="connsiteY2" fmla="*/ 155378 h 26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8184" h="264460">
                  <a:moveTo>
                    <a:pt x="478185" y="0"/>
                  </a:moveTo>
                  <a:cubicBezTo>
                    <a:pt x="478185" y="145865"/>
                    <a:pt x="359590" y="264460"/>
                    <a:pt x="213724" y="264460"/>
                  </a:cubicBezTo>
                  <a:cubicBezTo>
                    <a:pt x="125571" y="264460"/>
                    <a:pt x="48199" y="221335"/>
                    <a:pt x="0" y="155378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CBC3D3E-0EB5-4717-B8AA-AEEB1DC85E47}"/>
                </a:ext>
              </a:extLst>
            </p:cNvPr>
            <p:cNvSpPr/>
            <p:nvPr/>
          </p:nvSpPr>
          <p:spPr>
            <a:xfrm>
              <a:off x="8610593" y="871280"/>
              <a:ext cx="44393" cy="44393"/>
            </a:xfrm>
            <a:custGeom>
              <a:avLst/>
              <a:gdLst>
                <a:gd name="connsiteX0" fmla="*/ 44394 w 44393"/>
                <a:gd name="connsiteY0" fmla="*/ 22197 h 44393"/>
                <a:gd name="connsiteX1" fmla="*/ 22197 w 44393"/>
                <a:gd name="connsiteY1" fmla="*/ 44394 h 44393"/>
                <a:gd name="connsiteX2" fmla="*/ 0 w 44393"/>
                <a:gd name="connsiteY2" fmla="*/ 22197 h 44393"/>
                <a:gd name="connsiteX3" fmla="*/ 22197 w 44393"/>
                <a:gd name="connsiteY3" fmla="*/ 0 h 44393"/>
                <a:gd name="connsiteX4" fmla="*/ 44394 w 44393"/>
                <a:gd name="connsiteY4" fmla="*/ 22197 h 4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3" h="44393">
                  <a:moveTo>
                    <a:pt x="44394" y="22197"/>
                  </a:moveTo>
                  <a:cubicBezTo>
                    <a:pt x="44394" y="34456"/>
                    <a:pt x="34456" y="44394"/>
                    <a:pt x="22197" y="44394"/>
                  </a:cubicBezTo>
                  <a:cubicBezTo>
                    <a:pt x="9938" y="44394"/>
                    <a:pt x="0" y="34456"/>
                    <a:pt x="0" y="22197"/>
                  </a:cubicBezTo>
                  <a:cubicBezTo>
                    <a:pt x="0" y="9938"/>
                    <a:pt x="9938" y="0"/>
                    <a:pt x="22197" y="0"/>
                  </a:cubicBezTo>
                  <a:cubicBezTo>
                    <a:pt x="34456" y="0"/>
                    <a:pt x="44394" y="9938"/>
                    <a:pt x="44394" y="22197"/>
                  </a:cubicBezTo>
                  <a:close/>
                </a:path>
              </a:pathLst>
            </a:custGeom>
            <a:solidFill>
              <a:srgbClr val="3C3482"/>
            </a:solidFill>
            <a:ln w="6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F9F71F9-5316-432B-B99C-DE4A5664E899}"/>
                </a:ext>
              </a:extLst>
            </p:cNvPr>
            <p:cNvSpPr/>
            <p:nvPr/>
          </p:nvSpPr>
          <p:spPr>
            <a:xfrm>
              <a:off x="8753922" y="831960"/>
              <a:ext cx="44393" cy="44393"/>
            </a:xfrm>
            <a:custGeom>
              <a:avLst/>
              <a:gdLst>
                <a:gd name="connsiteX0" fmla="*/ 44394 w 44393"/>
                <a:gd name="connsiteY0" fmla="*/ 22197 h 44393"/>
                <a:gd name="connsiteX1" fmla="*/ 22197 w 44393"/>
                <a:gd name="connsiteY1" fmla="*/ 44394 h 44393"/>
                <a:gd name="connsiteX2" fmla="*/ 0 w 44393"/>
                <a:gd name="connsiteY2" fmla="*/ 22197 h 44393"/>
                <a:gd name="connsiteX3" fmla="*/ 22197 w 44393"/>
                <a:gd name="connsiteY3" fmla="*/ 0 h 44393"/>
                <a:gd name="connsiteX4" fmla="*/ 44394 w 44393"/>
                <a:gd name="connsiteY4" fmla="*/ 22197 h 4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3" h="44393">
                  <a:moveTo>
                    <a:pt x="44394" y="22197"/>
                  </a:moveTo>
                  <a:cubicBezTo>
                    <a:pt x="44394" y="34456"/>
                    <a:pt x="34456" y="44394"/>
                    <a:pt x="22197" y="44394"/>
                  </a:cubicBezTo>
                  <a:cubicBezTo>
                    <a:pt x="9938" y="44394"/>
                    <a:pt x="0" y="34456"/>
                    <a:pt x="0" y="22197"/>
                  </a:cubicBezTo>
                  <a:cubicBezTo>
                    <a:pt x="0" y="9938"/>
                    <a:pt x="9938" y="0"/>
                    <a:pt x="22197" y="0"/>
                  </a:cubicBezTo>
                  <a:cubicBezTo>
                    <a:pt x="34456" y="0"/>
                    <a:pt x="44394" y="9938"/>
                    <a:pt x="44394" y="22197"/>
                  </a:cubicBezTo>
                  <a:close/>
                </a:path>
              </a:pathLst>
            </a:custGeom>
            <a:solidFill>
              <a:srgbClr val="3C3482"/>
            </a:solidFill>
            <a:ln w="6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C821933-3017-4DF1-A551-F8E57409F3EB}"/>
                </a:ext>
              </a:extLst>
            </p:cNvPr>
            <p:cNvSpPr/>
            <p:nvPr/>
          </p:nvSpPr>
          <p:spPr>
            <a:xfrm>
              <a:off x="8883932" y="905527"/>
              <a:ext cx="44393" cy="44393"/>
            </a:xfrm>
            <a:custGeom>
              <a:avLst/>
              <a:gdLst>
                <a:gd name="connsiteX0" fmla="*/ 44394 w 44393"/>
                <a:gd name="connsiteY0" fmla="*/ 22197 h 44393"/>
                <a:gd name="connsiteX1" fmla="*/ 22197 w 44393"/>
                <a:gd name="connsiteY1" fmla="*/ 44394 h 44393"/>
                <a:gd name="connsiteX2" fmla="*/ 0 w 44393"/>
                <a:gd name="connsiteY2" fmla="*/ 22197 h 44393"/>
                <a:gd name="connsiteX3" fmla="*/ 22197 w 44393"/>
                <a:gd name="connsiteY3" fmla="*/ 0 h 44393"/>
                <a:gd name="connsiteX4" fmla="*/ 44394 w 44393"/>
                <a:gd name="connsiteY4" fmla="*/ 22197 h 4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3" h="44393">
                  <a:moveTo>
                    <a:pt x="44394" y="22197"/>
                  </a:moveTo>
                  <a:cubicBezTo>
                    <a:pt x="44394" y="34456"/>
                    <a:pt x="34456" y="44394"/>
                    <a:pt x="22197" y="44394"/>
                  </a:cubicBezTo>
                  <a:cubicBezTo>
                    <a:pt x="9938" y="44394"/>
                    <a:pt x="0" y="34456"/>
                    <a:pt x="0" y="22197"/>
                  </a:cubicBezTo>
                  <a:cubicBezTo>
                    <a:pt x="0" y="9938"/>
                    <a:pt x="9938" y="0"/>
                    <a:pt x="22197" y="0"/>
                  </a:cubicBezTo>
                  <a:cubicBezTo>
                    <a:pt x="34456" y="0"/>
                    <a:pt x="44394" y="9938"/>
                    <a:pt x="44394" y="22197"/>
                  </a:cubicBezTo>
                  <a:close/>
                </a:path>
              </a:pathLst>
            </a:custGeom>
            <a:solidFill>
              <a:srgbClr val="3C3482"/>
            </a:solidFill>
            <a:ln w="6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DE129D6-216F-4326-80D5-19FD9B08A3A7}"/>
                </a:ext>
              </a:extLst>
            </p:cNvPr>
            <p:cNvSpPr/>
            <p:nvPr/>
          </p:nvSpPr>
          <p:spPr>
            <a:xfrm>
              <a:off x="8536392" y="1001291"/>
              <a:ext cx="44393" cy="44393"/>
            </a:xfrm>
            <a:custGeom>
              <a:avLst/>
              <a:gdLst>
                <a:gd name="connsiteX0" fmla="*/ 44394 w 44393"/>
                <a:gd name="connsiteY0" fmla="*/ 22197 h 44393"/>
                <a:gd name="connsiteX1" fmla="*/ 22197 w 44393"/>
                <a:gd name="connsiteY1" fmla="*/ 44394 h 44393"/>
                <a:gd name="connsiteX2" fmla="*/ 0 w 44393"/>
                <a:gd name="connsiteY2" fmla="*/ 22197 h 44393"/>
                <a:gd name="connsiteX3" fmla="*/ 22197 w 44393"/>
                <a:gd name="connsiteY3" fmla="*/ 0 h 44393"/>
                <a:gd name="connsiteX4" fmla="*/ 44394 w 44393"/>
                <a:gd name="connsiteY4" fmla="*/ 22197 h 4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3" h="44393">
                  <a:moveTo>
                    <a:pt x="44394" y="22197"/>
                  </a:moveTo>
                  <a:cubicBezTo>
                    <a:pt x="44394" y="34456"/>
                    <a:pt x="34456" y="44394"/>
                    <a:pt x="22197" y="44394"/>
                  </a:cubicBezTo>
                  <a:cubicBezTo>
                    <a:pt x="9938" y="44394"/>
                    <a:pt x="0" y="34456"/>
                    <a:pt x="0" y="22197"/>
                  </a:cubicBezTo>
                  <a:cubicBezTo>
                    <a:pt x="0" y="9938"/>
                    <a:pt x="9938" y="0"/>
                    <a:pt x="22197" y="0"/>
                  </a:cubicBezTo>
                  <a:cubicBezTo>
                    <a:pt x="34456" y="0"/>
                    <a:pt x="44394" y="9938"/>
                    <a:pt x="44394" y="22197"/>
                  </a:cubicBezTo>
                  <a:close/>
                </a:path>
              </a:pathLst>
            </a:custGeom>
            <a:solidFill>
              <a:srgbClr val="3C3482"/>
            </a:solidFill>
            <a:ln w="6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1BA9FF9-6854-4F85-B452-D03F174B1230}"/>
              </a:ext>
            </a:extLst>
          </p:cNvPr>
          <p:cNvGrpSpPr/>
          <p:nvPr/>
        </p:nvGrpSpPr>
        <p:grpSpPr>
          <a:xfrm>
            <a:off x="10995872" y="1938604"/>
            <a:ext cx="397965" cy="497606"/>
            <a:chOff x="8542734" y="1542896"/>
            <a:chExt cx="423009" cy="528920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7FCE7BE-BADE-4119-ABFB-F7ADBAFBF529}"/>
                </a:ext>
              </a:extLst>
            </p:cNvPr>
            <p:cNvSpPr/>
            <p:nvPr/>
          </p:nvSpPr>
          <p:spPr>
            <a:xfrm>
              <a:off x="8542734" y="1542896"/>
              <a:ext cx="423009" cy="369737"/>
            </a:xfrm>
            <a:custGeom>
              <a:avLst/>
              <a:gdLst>
                <a:gd name="connsiteX0" fmla="*/ 0 w 423009"/>
                <a:gd name="connsiteY0" fmla="*/ 343735 h 369737"/>
                <a:gd name="connsiteX1" fmla="*/ 105911 w 423009"/>
                <a:gd name="connsiteY1" fmla="*/ 317099 h 369737"/>
                <a:gd name="connsiteX2" fmla="*/ 317099 w 423009"/>
                <a:gd name="connsiteY2" fmla="*/ 369737 h 369737"/>
                <a:gd name="connsiteX3" fmla="*/ 423010 w 423009"/>
                <a:gd name="connsiteY3" fmla="*/ 343101 h 369737"/>
                <a:gd name="connsiteX4" fmla="*/ 423010 w 423009"/>
                <a:gd name="connsiteY4" fmla="*/ 26002 h 369737"/>
                <a:gd name="connsiteX5" fmla="*/ 317099 w 423009"/>
                <a:gd name="connsiteY5" fmla="*/ 52638 h 369737"/>
                <a:gd name="connsiteX6" fmla="*/ 105911 w 423009"/>
                <a:gd name="connsiteY6" fmla="*/ 0 h 369737"/>
                <a:gd name="connsiteX7" fmla="*/ 0 w 423009"/>
                <a:gd name="connsiteY7" fmla="*/ 26636 h 369737"/>
                <a:gd name="connsiteX8" fmla="*/ 0 w 423009"/>
                <a:gd name="connsiteY8" fmla="*/ 343735 h 36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09" h="369737">
                  <a:moveTo>
                    <a:pt x="0" y="343735"/>
                  </a:moveTo>
                  <a:cubicBezTo>
                    <a:pt x="0" y="343735"/>
                    <a:pt x="26636" y="317099"/>
                    <a:pt x="105911" y="317099"/>
                  </a:cubicBezTo>
                  <a:cubicBezTo>
                    <a:pt x="185186" y="317099"/>
                    <a:pt x="237824" y="369737"/>
                    <a:pt x="317099" y="369737"/>
                  </a:cubicBezTo>
                  <a:cubicBezTo>
                    <a:pt x="396374" y="369737"/>
                    <a:pt x="423010" y="343101"/>
                    <a:pt x="423010" y="343101"/>
                  </a:cubicBezTo>
                  <a:lnTo>
                    <a:pt x="423010" y="26002"/>
                  </a:lnTo>
                  <a:cubicBezTo>
                    <a:pt x="423010" y="26002"/>
                    <a:pt x="396374" y="52638"/>
                    <a:pt x="317099" y="52638"/>
                  </a:cubicBezTo>
                  <a:cubicBezTo>
                    <a:pt x="237824" y="52638"/>
                    <a:pt x="185186" y="0"/>
                    <a:pt x="105911" y="0"/>
                  </a:cubicBezTo>
                  <a:cubicBezTo>
                    <a:pt x="26636" y="0"/>
                    <a:pt x="0" y="26636"/>
                    <a:pt x="0" y="26636"/>
                  </a:cubicBezTo>
                  <a:lnTo>
                    <a:pt x="0" y="343735"/>
                  </a:ln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9705427-831E-4717-B829-741E713EFB6F}"/>
                </a:ext>
              </a:extLst>
            </p:cNvPr>
            <p:cNvSpPr/>
            <p:nvPr/>
          </p:nvSpPr>
          <p:spPr>
            <a:xfrm>
              <a:off x="8542734" y="1886631"/>
              <a:ext cx="6341" cy="185185"/>
            </a:xfrm>
            <a:custGeom>
              <a:avLst/>
              <a:gdLst>
                <a:gd name="connsiteX0" fmla="*/ 0 w 6341"/>
                <a:gd name="connsiteY0" fmla="*/ 185186 h 185185"/>
                <a:gd name="connsiteX1" fmla="*/ 0 w 6341"/>
                <a:gd name="connsiteY1" fmla="*/ 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85185">
                  <a:moveTo>
                    <a:pt x="0" y="185186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AC7BEC5-9979-4B18-827A-5607187308DB}"/>
              </a:ext>
            </a:extLst>
          </p:cNvPr>
          <p:cNvGrpSpPr/>
          <p:nvPr/>
        </p:nvGrpSpPr>
        <p:grpSpPr>
          <a:xfrm>
            <a:off x="10946199" y="2787639"/>
            <a:ext cx="497308" cy="351427"/>
            <a:chOff x="8489937" y="2445359"/>
            <a:chExt cx="528603" cy="373542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4CB2239-BE4E-465A-8240-07CA02824DF7}"/>
                </a:ext>
              </a:extLst>
            </p:cNvPr>
            <p:cNvSpPr/>
            <p:nvPr/>
          </p:nvSpPr>
          <p:spPr>
            <a:xfrm>
              <a:off x="8701918" y="2579175"/>
              <a:ext cx="105276" cy="105276"/>
            </a:xfrm>
            <a:custGeom>
              <a:avLst/>
              <a:gdLst>
                <a:gd name="connsiteX0" fmla="*/ 105277 w 105276"/>
                <a:gd name="connsiteY0" fmla="*/ 52638 h 105276"/>
                <a:gd name="connsiteX1" fmla="*/ 52638 w 105276"/>
                <a:gd name="connsiteY1" fmla="*/ 105277 h 105276"/>
                <a:gd name="connsiteX2" fmla="*/ 0 w 105276"/>
                <a:gd name="connsiteY2" fmla="*/ 52638 h 105276"/>
                <a:gd name="connsiteX3" fmla="*/ 52638 w 105276"/>
                <a:gd name="connsiteY3" fmla="*/ 0 h 105276"/>
                <a:gd name="connsiteX4" fmla="*/ 105277 w 105276"/>
                <a:gd name="connsiteY4" fmla="*/ 52638 h 10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6" h="105276">
                  <a:moveTo>
                    <a:pt x="105277" y="52638"/>
                  </a:moveTo>
                  <a:cubicBezTo>
                    <a:pt x="105277" y="81710"/>
                    <a:pt x="81710" y="105277"/>
                    <a:pt x="52638" y="105277"/>
                  </a:cubicBezTo>
                  <a:cubicBezTo>
                    <a:pt x="23567" y="105277"/>
                    <a:pt x="0" y="81710"/>
                    <a:pt x="0" y="52638"/>
                  </a:cubicBezTo>
                  <a:cubicBezTo>
                    <a:pt x="0" y="23567"/>
                    <a:pt x="23567" y="0"/>
                    <a:pt x="52638" y="0"/>
                  </a:cubicBezTo>
                  <a:cubicBezTo>
                    <a:pt x="81710" y="0"/>
                    <a:pt x="105277" y="23567"/>
                    <a:pt x="105277" y="52638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36DEE9E-3884-4891-9CD3-3DE86015772A}"/>
                </a:ext>
              </a:extLst>
            </p:cNvPr>
            <p:cNvSpPr/>
            <p:nvPr/>
          </p:nvSpPr>
          <p:spPr>
            <a:xfrm>
              <a:off x="8489937" y="2445359"/>
              <a:ext cx="528603" cy="373542"/>
            </a:xfrm>
            <a:custGeom>
              <a:avLst/>
              <a:gdLst>
                <a:gd name="connsiteX0" fmla="*/ 376238 w 528603"/>
                <a:gd name="connsiteY0" fmla="*/ 74201 h 373542"/>
                <a:gd name="connsiteX1" fmla="*/ 376238 w 528603"/>
                <a:gd name="connsiteY1" fmla="*/ 298707 h 373542"/>
                <a:gd name="connsiteX2" fmla="*/ 376238 w 528603"/>
                <a:gd name="connsiteY2" fmla="*/ 298707 h 373542"/>
                <a:gd name="connsiteX3" fmla="*/ 152366 w 528603"/>
                <a:gd name="connsiteY3" fmla="*/ 298707 h 373542"/>
                <a:gd name="connsiteX4" fmla="*/ 152366 w 528603"/>
                <a:gd name="connsiteY4" fmla="*/ 74201 h 373542"/>
                <a:gd name="connsiteX5" fmla="*/ 152366 w 528603"/>
                <a:gd name="connsiteY5" fmla="*/ 74201 h 373542"/>
                <a:gd name="connsiteX6" fmla="*/ 451073 w 528603"/>
                <a:gd name="connsiteY6" fmla="*/ 0 h 373542"/>
                <a:gd name="connsiteX7" fmla="*/ 451073 w 528603"/>
                <a:gd name="connsiteY7" fmla="*/ 373542 h 373542"/>
                <a:gd name="connsiteX8" fmla="*/ 77531 w 528603"/>
                <a:gd name="connsiteY8" fmla="*/ 373542 h 373542"/>
                <a:gd name="connsiteX9" fmla="*/ 77531 w 528603"/>
                <a:gd name="connsiteY9" fmla="*/ 0 h 37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603" h="373542">
                  <a:moveTo>
                    <a:pt x="376238" y="74201"/>
                  </a:moveTo>
                  <a:cubicBezTo>
                    <a:pt x="438389" y="136353"/>
                    <a:pt x="438389" y="236556"/>
                    <a:pt x="376238" y="298707"/>
                  </a:cubicBezTo>
                  <a:cubicBezTo>
                    <a:pt x="376238" y="298707"/>
                    <a:pt x="376238" y="298707"/>
                    <a:pt x="376238" y="298707"/>
                  </a:cubicBezTo>
                  <a:moveTo>
                    <a:pt x="152366" y="298707"/>
                  </a:moveTo>
                  <a:cubicBezTo>
                    <a:pt x="90215" y="236556"/>
                    <a:pt x="90215" y="136353"/>
                    <a:pt x="152366" y="74201"/>
                  </a:cubicBezTo>
                  <a:cubicBezTo>
                    <a:pt x="152366" y="74201"/>
                    <a:pt x="152366" y="74201"/>
                    <a:pt x="152366" y="74201"/>
                  </a:cubicBezTo>
                  <a:moveTo>
                    <a:pt x="451073" y="0"/>
                  </a:moveTo>
                  <a:cubicBezTo>
                    <a:pt x="554447" y="103374"/>
                    <a:pt x="554447" y="270168"/>
                    <a:pt x="451073" y="373542"/>
                  </a:cubicBezTo>
                  <a:moveTo>
                    <a:pt x="77531" y="373542"/>
                  </a:moveTo>
                  <a:cubicBezTo>
                    <a:pt x="-25844" y="270168"/>
                    <a:pt x="-25844" y="103374"/>
                    <a:pt x="77531" y="0"/>
                  </a:cubicBezTo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4BEC92CA-E0DA-4483-AF41-92B1372E3E92}"/>
              </a:ext>
            </a:extLst>
          </p:cNvPr>
          <p:cNvSpPr/>
          <p:nvPr/>
        </p:nvSpPr>
        <p:spPr>
          <a:xfrm>
            <a:off x="10946348" y="3502574"/>
            <a:ext cx="496638" cy="398264"/>
          </a:xfrm>
          <a:custGeom>
            <a:avLst/>
            <a:gdLst>
              <a:gd name="connsiteX0" fmla="*/ 200406 w 527891"/>
              <a:gd name="connsiteY0" fmla="*/ 15696 h 423326"/>
              <a:gd name="connsiteX1" fmla="*/ 275242 w 527891"/>
              <a:gd name="connsiteY1" fmla="*/ 15696 h 423326"/>
              <a:gd name="connsiteX2" fmla="*/ 275242 w 527891"/>
              <a:gd name="connsiteY2" fmla="*/ 90532 h 423326"/>
              <a:gd name="connsiteX3" fmla="*/ 237824 w 527891"/>
              <a:gd name="connsiteY3" fmla="*/ 106387 h 423326"/>
              <a:gd name="connsiteX4" fmla="*/ 0 w 527891"/>
              <a:gd name="connsiteY4" fmla="*/ 106387 h 423326"/>
              <a:gd name="connsiteX5" fmla="*/ 279681 w 527891"/>
              <a:gd name="connsiteY5" fmla="*/ 407631 h 423326"/>
              <a:gd name="connsiteX6" fmla="*/ 354517 w 527891"/>
              <a:gd name="connsiteY6" fmla="*/ 407631 h 423326"/>
              <a:gd name="connsiteX7" fmla="*/ 354517 w 527891"/>
              <a:gd name="connsiteY7" fmla="*/ 332795 h 423326"/>
              <a:gd name="connsiteX8" fmla="*/ 317099 w 527891"/>
              <a:gd name="connsiteY8" fmla="*/ 316940 h 423326"/>
              <a:gd name="connsiteX9" fmla="*/ 0 w 527891"/>
              <a:gd name="connsiteY9" fmla="*/ 316940 h 423326"/>
              <a:gd name="connsiteX10" fmla="*/ 415399 w 527891"/>
              <a:gd name="connsiteY10" fmla="*/ 98776 h 423326"/>
              <a:gd name="connsiteX11" fmla="*/ 508627 w 527891"/>
              <a:gd name="connsiteY11" fmla="*/ 98776 h 423326"/>
              <a:gd name="connsiteX12" fmla="*/ 508627 w 527891"/>
              <a:gd name="connsiteY12" fmla="*/ 192003 h 423326"/>
              <a:gd name="connsiteX13" fmla="*/ 462330 w 527891"/>
              <a:gd name="connsiteY13" fmla="*/ 211029 h 423326"/>
              <a:gd name="connsiteX14" fmla="*/ 0 w 527891"/>
              <a:gd name="connsiteY14" fmla="*/ 211029 h 42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891" h="423326">
                <a:moveTo>
                  <a:pt x="200406" y="15696"/>
                </a:moveTo>
                <a:cubicBezTo>
                  <a:pt x="220701" y="-5232"/>
                  <a:pt x="254313" y="-5232"/>
                  <a:pt x="275242" y="15696"/>
                </a:cubicBezTo>
                <a:cubicBezTo>
                  <a:pt x="296170" y="35991"/>
                  <a:pt x="296170" y="69603"/>
                  <a:pt x="275242" y="90532"/>
                </a:cubicBezTo>
                <a:cubicBezTo>
                  <a:pt x="265095" y="100679"/>
                  <a:pt x="251777" y="106387"/>
                  <a:pt x="237824" y="106387"/>
                </a:cubicBezTo>
                <a:lnTo>
                  <a:pt x="0" y="106387"/>
                </a:lnTo>
                <a:moveTo>
                  <a:pt x="279681" y="407631"/>
                </a:moveTo>
                <a:cubicBezTo>
                  <a:pt x="299975" y="428559"/>
                  <a:pt x="333588" y="428559"/>
                  <a:pt x="354517" y="407631"/>
                </a:cubicBezTo>
                <a:cubicBezTo>
                  <a:pt x="375445" y="387336"/>
                  <a:pt x="375445" y="353724"/>
                  <a:pt x="354517" y="332795"/>
                </a:cubicBezTo>
                <a:cubicBezTo>
                  <a:pt x="344369" y="322648"/>
                  <a:pt x="331051" y="316940"/>
                  <a:pt x="317099" y="316940"/>
                </a:cubicBezTo>
                <a:lnTo>
                  <a:pt x="0" y="316940"/>
                </a:lnTo>
                <a:moveTo>
                  <a:pt x="415399" y="98776"/>
                </a:moveTo>
                <a:cubicBezTo>
                  <a:pt x="441401" y="72774"/>
                  <a:pt x="483259" y="72774"/>
                  <a:pt x="508627" y="98776"/>
                </a:cubicBezTo>
                <a:cubicBezTo>
                  <a:pt x="533995" y="124778"/>
                  <a:pt x="534629" y="166635"/>
                  <a:pt x="508627" y="192003"/>
                </a:cubicBezTo>
                <a:cubicBezTo>
                  <a:pt x="496577" y="204053"/>
                  <a:pt x="479453" y="211029"/>
                  <a:pt x="462330" y="211029"/>
                </a:cubicBezTo>
                <a:lnTo>
                  <a:pt x="0" y="211029"/>
                </a:lnTo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4A6D046F-10E9-4A6F-9731-E04E742500F6}"/>
              </a:ext>
            </a:extLst>
          </p:cNvPr>
          <p:cNvGrpSpPr/>
          <p:nvPr/>
        </p:nvGrpSpPr>
        <p:grpSpPr>
          <a:xfrm>
            <a:off x="10946348" y="4195734"/>
            <a:ext cx="497606" cy="497606"/>
            <a:chOff x="8490096" y="3942065"/>
            <a:chExt cx="528920" cy="528920"/>
          </a:xfrm>
        </p:grpSpPr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ED00FD8-DED8-4314-BA87-189D14FE57F9}"/>
                </a:ext>
              </a:extLst>
            </p:cNvPr>
            <p:cNvSpPr/>
            <p:nvPr/>
          </p:nvSpPr>
          <p:spPr>
            <a:xfrm>
              <a:off x="8490096" y="3942065"/>
              <a:ext cx="528920" cy="528920"/>
            </a:xfrm>
            <a:custGeom>
              <a:avLst/>
              <a:gdLst>
                <a:gd name="connsiteX0" fmla="*/ 528921 w 528920"/>
                <a:gd name="connsiteY0" fmla="*/ 264460 h 528920"/>
                <a:gd name="connsiteX1" fmla="*/ 264461 w 528920"/>
                <a:gd name="connsiteY1" fmla="*/ 528921 h 528920"/>
                <a:gd name="connsiteX2" fmla="*/ 0 w 528920"/>
                <a:gd name="connsiteY2" fmla="*/ 264460 h 528920"/>
                <a:gd name="connsiteX3" fmla="*/ 264461 w 528920"/>
                <a:gd name="connsiteY3" fmla="*/ 0 h 528920"/>
                <a:gd name="connsiteX4" fmla="*/ 528921 w 528920"/>
                <a:gd name="connsiteY4" fmla="*/ 264460 h 5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920" h="528920">
                  <a:moveTo>
                    <a:pt x="528921" y="264460"/>
                  </a:moveTo>
                  <a:cubicBezTo>
                    <a:pt x="528921" y="410518"/>
                    <a:pt x="410518" y="528921"/>
                    <a:pt x="264461" y="528921"/>
                  </a:cubicBezTo>
                  <a:cubicBezTo>
                    <a:pt x="118403" y="528921"/>
                    <a:pt x="0" y="410518"/>
                    <a:pt x="0" y="264460"/>
                  </a:cubicBezTo>
                  <a:cubicBezTo>
                    <a:pt x="0" y="118403"/>
                    <a:pt x="118403" y="0"/>
                    <a:pt x="264461" y="0"/>
                  </a:cubicBezTo>
                  <a:cubicBezTo>
                    <a:pt x="410518" y="0"/>
                    <a:pt x="528921" y="118403"/>
                    <a:pt x="528921" y="264460"/>
                  </a:cubicBezTo>
                  <a:close/>
                </a:path>
              </a:pathLst>
            </a:custGeom>
            <a:noFill/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3A00D0EC-86CB-4CDA-9667-6E8D13D39551}"/>
                </a:ext>
              </a:extLst>
            </p:cNvPr>
            <p:cNvSpPr/>
            <p:nvPr/>
          </p:nvSpPr>
          <p:spPr>
            <a:xfrm>
              <a:off x="8913105" y="4206526"/>
              <a:ext cx="105276" cy="6341"/>
            </a:xfrm>
            <a:custGeom>
              <a:avLst/>
              <a:gdLst>
                <a:gd name="connsiteX0" fmla="*/ 105277 w 105276"/>
                <a:gd name="connsiteY0" fmla="*/ 0 h 6341"/>
                <a:gd name="connsiteX1" fmla="*/ 0 w 105276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276" h="6341">
                  <a:moveTo>
                    <a:pt x="105277" y="0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487D0EDA-88F2-4609-9053-0FF212AB1CD2}"/>
                </a:ext>
              </a:extLst>
            </p:cNvPr>
            <p:cNvSpPr/>
            <p:nvPr/>
          </p:nvSpPr>
          <p:spPr>
            <a:xfrm>
              <a:off x="8490096" y="4206526"/>
              <a:ext cx="105911" cy="6341"/>
            </a:xfrm>
            <a:custGeom>
              <a:avLst/>
              <a:gdLst>
                <a:gd name="connsiteX0" fmla="*/ 105911 w 105911"/>
                <a:gd name="connsiteY0" fmla="*/ 0 h 6341"/>
                <a:gd name="connsiteX1" fmla="*/ 0 w 105911"/>
                <a:gd name="connsiteY1" fmla="*/ 0 h 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1" h="6341">
                  <a:moveTo>
                    <a:pt x="105911" y="0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CED87CE-9ACF-4776-A7DB-1DE1FA6BAFF8}"/>
                </a:ext>
              </a:extLst>
            </p:cNvPr>
            <p:cNvSpPr/>
            <p:nvPr/>
          </p:nvSpPr>
          <p:spPr>
            <a:xfrm>
              <a:off x="8754556" y="3942065"/>
              <a:ext cx="6341" cy="105911"/>
            </a:xfrm>
            <a:custGeom>
              <a:avLst/>
              <a:gdLst>
                <a:gd name="connsiteX0" fmla="*/ 0 w 6341"/>
                <a:gd name="connsiteY0" fmla="*/ 105911 h 105911"/>
                <a:gd name="connsiteX1" fmla="*/ 0 w 6341"/>
                <a:gd name="connsiteY1" fmla="*/ 0 h 10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05911">
                  <a:moveTo>
                    <a:pt x="0" y="105911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2D6D644A-2153-469D-8947-EDCD22B328FE}"/>
                </a:ext>
              </a:extLst>
            </p:cNvPr>
            <p:cNvSpPr/>
            <p:nvPr/>
          </p:nvSpPr>
          <p:spPr>
            <a:xfrm>
              <a:off x="8754556" y="4365075"/>
              <a:ext cx="6341" cy="105276"/>
            </a:xfrm>
            <a:custGeom>
              <a:avLst/>
              <a:gdLst>
                <a:gd name="connsiteX0" fmla="*/ 0 w 6341"/>
                <a:gd name="connsiteY0" fmla="*/ 105277 h 105276"/>
                <a:gd name="connsiteX1" fmla="*/ 0 w 6341"/>
                <a:gd name="connsiteY1" fmla="*/ 0 h 10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41" h="105276">
                  <a:moveTo>
                    <a:pt x="0" y="105277"/>
                  </a:moveTo>
                  <a:lnTo>
                    <a:pt x="0" y="0"/>
                  </a:lnTo>
                </a:path>
              </a:pathLst>
            </a:custGeom>
            <a:ln w="25346" cap="rnd">
              <a:solidFill>
                <a:srgbClr val="3C348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NZ" sz="2700"/>
            </a:p>
          </p:txBody>
        </p:sp>
      </p:grp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88F7CAC2-E9EF-46E3-9EDE-92EEB3A45F3D}"/>
              </a:ext>
            </a:extLst>
          </p:cNvPr>
          <p:cNvSpPr/>
          <p:nvPr/>
        </p:nvSpPr>
        <p:spPr>
          <a:xfrm>
            <a:off x="10921290" y="5727885"/>
            <a:ext cx="547129" cy="497657"/>
          </a:xfrm>
          <a:custGeom>
            <a:avLst/>
            <a:gdLst>
              <a:gd name="connsiteX0" fmla="*/ 581559 w 581559"/>
              <a:gd name="connsiteY0" fmla="*/ 264514 h 528974"/>
              <a:gd name="connsiteX1" fmla="*/ 263192 w 581559"/>
              <a:gd name="connsiteY1" fmla="*/ 1322 h 528974"/>
              <a:gd name="connsiteX2" fmla="*/ 0 w 581559"/>
              <a:gd name="connsiteY2" fmla="*/ 264514 h 528974"/>
              <a:gd name="connsiteX3" fmla="*/ 581559 w 581559"/>
              <a:gd name="connsiteY3" fmla="*/ 264514 h 528974"/>
              <a:gd name="connsiteX4" fmla="*/ 449646 w 581559"/>
              <a:gd name="connsiteY4" fmla="*/ 449700 h 528974"/>
              <a:gd name="connsiteX5" fmla="*/ 370372 w 581559"/>
              <a:gd name="connsiteY5" fmla="*/ 528974 h 528974"/>
              <a:gd name="connsiteX6" fmla="*/ 291097 w 581559"/>
              <a:gd name="connsiteY6" fmla="*/ 449700 h 528974"/>
              <a:gd name="connsiteX7" fmla="*/ 291097 w 581559"/>
              <a:gd name="connsiteY7" fmla="*/ 264514 h 52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559" h="528974">
                <a:moveTo>
                  <a:pt x="581559" y="264514"/>
                </a:moveTo>
                <a:cubicBezTo>
                  <a:pt x="566338" y="104062"/>
                  <a:pt x="423644" y="-13899"/>
                  <a:pt x="263192" y="1322"/>
                </a:cubicBezTo>
                <a:cubicBezTo>
                  <a:pt x="123669" y="14640"/>
                  <a:pt x="13318" y="124991"/>
                  <a:pt x="0" y="264514"/>
                </a:cubicBezTo>
                <a:lnTo>
                  <a:pt x="581559" y="264514"/>
                </a:lnTo>
                <a:close/>
                <a:moveTo>
                  <a:pt x="449646" y="449700"/>
                </a:moveTo>
                <a:cubicBezTo>
                  <a:pt x="449646" y="493459"/>
                  <a:pt x="414131" y="528974"/>
                  <a:pt x="370372" y="528974"/>
                </a:cubicBezTo>
                <a:cubicBezTo>
                  <a:pt x="326612" y="528974"/>
                  <a:pt x="291097" y="493459"/>
                  <a:pt x="291097" y="449700"/>
                </a:cubicBezTo>
                <a:lnTo>
                  <a:pt x="291097" y="264514"/>
                </a:lnTo>
              </a:path>
            </a:pathLst>
          </a:custGeom>
          <a:noFill/>
          <a:ln w="25346" cap="rnd">
            <a:solidFill>
              <a:srgbClr val="3C3482"/>
            </a:solidFill>
            <a:prstDash val="solid"/>
            <a:round/>
          </a:ln>
        </p:spPr>
        <p:txBody>
          <a:bodyPr rtlCol="0" anchor="ctr"/>
          <a:lstStyle/>
          <a:p>
            <a:endParaRPr lang="en-NZ" sz="2700"/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A1E3161A-8950-4DE3-9555-F28EABE993EF}"/>
              </a:ext>
            </a:extLst>
          </p:cNvPr>
          <p:cNvSpPr txBox="1"/>
          <p:nvPr/>
        </p:nvSpPr>
        <p:spPr>
          <a:xfrm>
            <a:off x="6373314" y="333374"/>
            <a:ext cx="362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err="1"/>
              <a:t>Aeroqual</a:t>
            </a:r>
            <a:r>
              <a:rPr lang="en-GB" sz="2700" dirty="0"/>
              <a:t> Icons</a:t>
            </a:r>
            <a:endParaRPr lang="en-NZ" sz="2700" dirty="0"/>
          </a:p>
        </p:txBody>
      </p:sp>
    </p:spTree>
    <p:extLst>
      <p:ext uri="{BB962C8B-B14F-4D97-AF65-F5344CB8AC3E}">
        <p14:creationId xmlns:p14="http://schemas.microsoft.com/office/powerpoint/2010/main" val="1536904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2117-D273-4DB4-84CA-549071044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62D34-4493-4A35-A519-E47481C52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6437-7686-406C-BA41-8C0FA302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0AEC3-A9BC-4F96-AE7F-AAD09683A24D}" type="datetimeFigureOut">
              <a:rPr lang="en-NZ" smtClean="0"/>
              <a:t>19/09/2023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71F10-82C0-4A79-8EA4-8F5D26C6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69CC7-3753-4512-962E-106E3484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D572B-5F78-4521-A0B3-E0E91A21BC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2316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2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9A44D-7C4D-460A-B4FF-872CBA02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9486E-1F8F-4F48-BB46-42D861AFC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A7CB7-37C8-42AA-B0FB-7E3D7F3A0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6A1D1-E0AC-47FE-9769-7B2B6E430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46775-14A3-4C82-BA41-F58A5BD48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A5783-FB1F-442C-9AD2-1AD25043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FA868-3273-49C0-904C-4C67FD6F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FAAD3-81D8-4C43-B067-63D3DF7D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6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E419-CB70-467D-8AF5-E9C6BD0A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2994F-895B-4993-A44B-21BCF690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75801-D9B9-41D7-A876-0A790850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8966C-43EA-415F-BCB5-E5BA7116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0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3A5D57-589E-4040-B0DC-9AEF51EA2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9B15A-CACF-45DA-92B9-118CDDC5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2D576-2CB8-482A-8BF6-070CF5BE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19E0-FDD3-48DC-9B17-B8144F93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D87A4-4B96-48D4-B165-24C63147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5E55D-1491-4501-B8E8-3A8AB35A3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E964C-DCAF-489A-B5D4-E7E31EE2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D478D-A833-4A2D-93A7-C5B0906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D92E1-2B7D-42DC-B687-11EF02A9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9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4AB88-317B-467A-967E-3A406AAA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FE404-6251-45E6-AD2C-C685E6AE0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FFA10-C8FE-462F-8A6E-26ADF222C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753E7-8CAA-41F7-82EA-FB4B6EF4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6832C-6C8C-409B-B677-925F1D35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10037-7653-4D5C-9A33-0069D21C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2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2F30A-6540-44C7-88E1-A5147455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C53E1-7391-4E4E-B803-E20D69A6C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11D94-2D71-44C8-AF91-8BCBF81E6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FAB62-1641-4DCF-AE0A-6F15EBE2F8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079A4-B0FB-4F81-B36F-9971EAE64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7B416-FCD9-43D9-B074-07A082B97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7A18-8D56-4C57-9859-1B2094A3B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F2046-BF70-4A49-8557-55A0C54C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0BA49-149E-4651-A94E-3EAF949C0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27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</p:sldLayoutIdLs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92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None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jpe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8.png"/><Relationship Id="rId7" Type="http://schemas.openxmlformats.org/officeDocument/2006/relationships/hyperlink" Target="mailto:cwhitehead@esienv.com?subject=Webinar%20Contac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43.svg"/><Relationship Id="rId10" Type="http://schemas.openxmlformats.org/officeDocument/2006/relationships/hyperlink" Target="http://www.esienv.com/" TargetMode="External"/><Relationship Id="rId4" Type="http://schemas.openxmlformats.org/officeDocument/2006/relationships/image" Target="../media/image42.png"/><Relationship Id="rId9" Type="http://schemas.openxmlformats.org/officeDocument/2006/relationships/hyperlink" Target="https://www.esienv.com/esi-helpful-resourc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3.sv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mepare.it/trucchi-simcity-buildit-per-ios-e-android/" TargetMode="External"/><Relationship Id="rId5" Type="http://schemas.openxmlformats.org/officeDocument/2006/relationships/image" Target="../media/image63.jpg"/><Relationship Id="rId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wpixel.com/search/survey" TargetMode="External"/><Relationship Id="rId5" Type="http://schemas.openxmlformats.org/officeDocument/2006/relationships/image" Target="../media/image64.1"/><Relationship Id="rId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white-volvo-semi-truck-on-side-of-road-2199293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10">
            <a:extLst>
              <a:ext uri="{FF2B5EF4-FFF2-40B4-BE49-F238E27FC236}">
                <a16:creationId xmlns:a16="http://schemas.microsoft.com/office/drawing/2014/main" id="{573D8084-8A99-874B-876B-C38C423699D4}"/>
              </a:ext>
            </a:extLst>
          </p:cNvPr>
          <p:cNvSpPr/>
          <p:nvPr/>
        </p:nvSpPr>
        <p:spPr>
          <a:xfrm rot="21174782">
            <a:off x="-3748712" y="4805693"/>
            <a:ext cx="16581117" cy="2765966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CD92264-751C-6C3F-50A5-D7D86A11E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0854" y="-1497632"/>
            <a:ext cx="13031914" cy="538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F5906-918B-4CB8-A77D-F48BDE3E3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2499" y="2422318"/>
            <a:ext cx="8555526" cy="1220909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00B050"/>
                </a:solidFill>
                <a:latin typeface="+mn-lt"/>
              </a:rPr>
              <a:t>Defining Externalities in a Changing Energy Landscape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F80DA-2878-4FF8-90AB-8E1778542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1765" y="4285068"/>
            <a:ext cx="7238687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Chris Whitehead, QEP, CESM </a:t>
            </a:r>
            <a:br>
              <a:rPr lang="en-US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ESI – Air Practice Leader</a:t>
            </a:r>
          </a:p>
          <a:p>
            <a:pPr>
              <a:lnSpc>
                <a:spcPct val="100000"/>
              </a:lnSpc>
            </a:pP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A&amp;WMA/Rutgers EJ Conference – Camden, NJ– September 27,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E76D98-1376-488C-C942-0CB3A3E2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9" y="2309839"/>
            <a:ext cx="2181601" cy="14835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001CBBE-F338-1DD0-96E7-D9C584D6F577}"/>
              </a:ext>
            </a:extLst>
          </p:cNvPr>
          <p:cNvGrpSpPr/>
          <p:nvPr/>
        </p:nvGrpSpPr>
        <p:grpSpPr>
          <a:xfrm>
            <a:off x="-409890" y="421770"/>
            <a:ext cx="12513915" cy="1300042"/>
            <a:chOff x="-429498" y="421770"/>
            <a:chExt cx="12513915" cy="130004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8BB17B8-2C12-F9AE-8920-63BC3868B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29498" y="495251"/>
              <a:ext cx="2215723" cy="115308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B17BB30-5A36-5C69-8824-BD50FE821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69295" y="421770"/>
              <a:ext cx="1707011" cy="130004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3F71CF-6B95-BD7F-44E6-B6889DFF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12407" y="506555"/>
              <a:ext cx="1695707" cy="1130472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77BC8F3-E255-C77E-BAD3-151BF170D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57105" y="438727"/>
              <a:ext cx="1684402" cy="1266128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232B8C0-D796-03EB-513B-4C0ABF96C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40602" y="461337"/>
              <a:ext cx="2147895" cy="1220909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87BE2EE-09DD-352E-42F8-FC26AFD25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18936" y="478294"/>
              <a:ext cx="2373990" cy="1186995"/>
            </a:xfrm>
            <a:prstGeom prst="rect">
              <a:avLst/>
            </a:prstGeom>
          </p:spPr>
        </p:pic>
        <p:pic>
          <p:nvPicPr>
            <p:cNvPr id="18" name="Graphic 33">
              <a:extLst>
                <a:ext uri="{FF2B5EF4-FFF2-40B4-BE49-F238E27FC236}">
                  <a16:creationId xmlns:a16="http://schemas.microsoft.com/office/drawing/2014/main" id="{1E87971C-7A75-2699-FF68-33EF30E68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1" b="9173"/>
            <a:stretch/>
          </p:blipFill>
          <p:spPr>
            <a:xfrm>
              <a:off x="10422624" y="516570"/>
              <a:ext cx="1661793" cy="1110443"/>
            </a:xfrm>
            <a:custGeom>
              <a:avLst/>
              <a:gdLst>
                <a:gd name="connsiteX0" fmla="*/ -137 w 1400175"/>
                <a:gd name="connsiteY0" fmla="*/ -100 h 1030128"/>
                <a:gd name="connsiteX1" fmla="*/ 1400039 w 1400175"/>
                <a:gd name="connsiteY1" fmla="*/ -100 h 1030128"/>
                <a:gd name="connsiteX2" fmla="*/ 1400039 w 1400175"/>
                <a:gd name="connsiteY2" fmla="*/ 1030028 h 1030128"/>
                <a:gd name="connsiteX3" fmla="*/ -137 w 1400175"/>
                <a:gd name="connsiteY3" fmla="*/ 1030028 h 103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175" h="1030128">
                  <a:moveTo>
                    <a:pt x="-137" y="-100"/>
                  </a:moveTo>
                  <a:lnTo>
                    <a:pt x="1400039" y="-100"/>
                  </a:lnTo>
                  <a:lnTo>
                    <a:pt x="1400039" y="1030028"/>
                  </a:lnTo>
                  <a:lnTo>
                    <a:pt x="-137" y="103002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45117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187566" y="350523"/>
            <a:ext cx="9120658" cy="110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00B050"/>
                </a:solidFill>
                <a:latin typeface="Calibri" panose="020F0502020204030204"/>
              </a:rPr>
              <a:t>Ambient baseline – NO2 – 24 </a:t>
            </a:r>
            <a:r>
              <a:rPr lang="en-US" sz="4000" b="1" i="1" dirty="0" err="1">
                <a:solidFill>
                  <a:srgbClr val="00B050"/>
                </a:solidFill>
                <a:latin typeface="Calibri" panose="020F0502020204030204"/>
              </a:rPr>
              <a:t>hr</a:t>
            </a:r>
            <a:r>
              <a:rPr lang="en-US" sz="4000" b="1" i="1" dirty="0">
                <a:solidFill>
                  <a:srgbClr val="00B050"/>
                </a:solidFill>
                <a:latin typeface="Calibri" panose="020F0502020204030204"/>
              </a:rPr>
              <a:t> avg – 2020-2022 – Philadelphia area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25D5A30-2679-56D7-4F8C-1032FCBC4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2" y="1626376"/>
            <a:ext cx="10494788" cy="461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4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187566" y="350523"/>
            <a:ext cx="10858976" cy="110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Ambient baseline – NO2 – 24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avg – 2020-2022 – Camden, NJ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2529CE-E4EA-8861-5725-80D0A560A2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383765"/>
              </p:ext>
            </p:extLst>
          </p:nvPr>
        </p:nvGraphicFramePr>
        <p:xfrm>
          <a:off x="1179871" y="1725561"/>
          <a:ext cx="9989484" cy="478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4182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BD71-57D7-5633-4E2E-C3C371EB6CEE}"/>
              </a:ext>
            </a:extLst>
          </p:cNvPr>
          <p:cNvSpPr txBox="1"/>
          <p:nvPr/>
        </p:nvSpPr>
        <p:spPr>
          <a:xfrm>
            <a:off x="231572" y="2088725"/>
            <a:ext cx="6369646" cy="362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Nine Title V facilities within the county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Multiple major highways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Philadelphia air pollution carrying across the river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Overburdened community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Population: 523,771 (relatively static); Camden City: 71,773 (down 20% from 1990 - ~90,000)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Camden and Cumberland counties have the highest asthma rates in the state, between 6.7 and 9.2 asthma related hospitalizations per year per 10,000 residents.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Initial </a:t>
            </a:r>
            <a:r>
              <a:rPr lang="en-US" dirty="0" err="1"/>
              <a:t>InMap</a:t>
            </a:r>
            <a:r>
              <a:rPr lang="en-US" dirty="0"/>
              <a:t> runs show likely construction combinations staying within this range.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Camden County – Case Study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9062"/>
          <a:stretch/>
        </p:blipFill>
        <p:spPr>
          <a:xfrm>
            <a:off x="6765877" y="2088725"/>
            <a:ext cx="4759207" cy="381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792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BD71-57D7-5633-4E2E-C3C371EB6CEE}"/>
              </a:ext>
            </a:extLst>
          </p:cNvPr>
          <p:cNvSpPr txBox="1"/>
          <p:nvPr/>
        </p:nvSpPr>
        <p:spPr>
          <a:xfrm>
            <a:off x="0" y="2298070"/>
            <a:ext cx="6369646" cy="424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Interviews with planning and zoning board as well as local industry executives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Likely development areas highlighted by various operational parameters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Proximity to transportation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Skilled workforce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Property size and zoning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Existing environmental conditions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46% of likely development areas were in OBCs. ~25% of the county is classified as an OBC.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InMap</a:t>
            </a:r>
            <a:r>
              <a:rPr lang="en-US" dirty="0"/>
              <a:t> hotspots found closest to Delaware </a:t>
            </a:r>
            <a:r>
              <a:rPr lang="en-US"/>
              <a:t>River and  rt 130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Sensitivity analysis (likely to not likely)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Hope to inform community monitoring and zoning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Camden County – Case Study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9062"/>
          <a:stretch/>
        </p:blipFill>
        <p:spPr>
          <a:xfrm>
            <a:off x="6765877" y="2088725"/>
            <a:ext cx="4759207" cy="381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164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0B935D6-8DE8-B2DE-8B04-DA5BFCB2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2690A6B-5F57-C4E8-D8BD-9DCEFA4D4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7A740755-0CBD-C329-27E5-DA839146B230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C6645-4B02-58D1-562F-7F8BA4A5B029}"/>
              </a:ext>
            </a:extLst>
          </p:cNvPr>
          <p:cNvSpPr txBox="1"/>
          <p:nvPr/>
        </p:nvSpPr>
        <p:spPr>
          <a:xfrm>
            <a:off x="231572" y="365272"/>
            <a:ext cx="6658115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Contact Info</a:t>
            </a:r>
          </a:p>
        </p:txBody>
      </p:sp>
      <p:pic>
        <p:nvPicPr>
          <p:cNvPr id="10" name="Picture 9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4CDF063A-8569-D8B4-CD1C-D99BB0993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8" y="2338432"/>
            <a:ext cx="1280750" cy="1280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B6CCA-98B1-9BC9-36E4-ED3E0CDFC6F7}"/>
              </a:ext>
            </a:extLst>
          </p:cNvPr>
          <p:cNvSpPr txBox="1"/>
          <p:nvPr/>
        </p:nvSpPr>
        <p:spPr>
          <a:xfrm>
            <a:off x="1720153" y="2338432"/>
            <a:ext cx="4432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If you have any questions or comments about this presentation or about the Environmental Justice/Community Engagement movement in general, please contact Chris at:</a:t>
            </a:r>
          </a:p>
          <a:p>
            <a:r>
              <a:rPr lang="en-US" sz="1400" i="1" dirty="0"/>
              <a:t>732-484-1968 or</a:t>
            </a:r>
          </a:p>
          <a:p>
            <a:r>
              <a:rPr lang="en-US" sz="1400" i="1" dirty="0">
                <a:hlinkClick r:id="rId7"/>
              </a:rPr>
              <a:t>cwhitehead@esienv.com</a:t>
            </a:r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302086-7460-23B6-0F7A-2D58E5DAD858}"/>
              </a:ext>
            </a:extLst>
          </p:cNvPr>
          <p:cNvSpPr txBox="1"/>
          <p:nvPr/>
        </p:nvSpPr>
        <p:spPr>
          <a:xfrm>
            <a:off x="1233692" y="4784570"/>
            <a:ext cx="7557223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ESI provides comprehensive professional consultation and field services to identify, prevent, and resolve environmental issues related to water, soil, air quality, and facilities.</a:t>
            </a:r>
            <a:endParaRPr lang="en-US" sz="14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 </a:t>
            </a:r>
          </a:p>
          <a:p>
            <a:r>
              <a:rPr lang="en-US" sz="14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With innovative technical skills and a clear understanding of our clients' goals, we effectively reduce or eliminate environmental impacts.</a:t>
            </a:r>
            <a:endParaRPr lang="en-US" sz="14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CFB41-B2D6-4310-0B28-39D87A713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07" y="4805357"/>
            <a:ext cx="944985" cy="944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E86E71-0FB0-D79B-76D2-B66395645168}"/>
              </a:ext>
            </a:extLst>
          </p:cNvPr>
          <p:cNvSpPr txBox="1"/>
          <p:nvPr/>
        </p:nvSpPr>
        <p:spPr>
          <a:xfrm>
            <a:off x="6527549" y="2230710"/>
            <a:ext cx="47776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Visit our </a:t>
            </a:r>
            <a:r>
              <a:rPr lang="en-US" sz="1400" i="1" dirty="0">
                <a:hlinkClick r:id="rId9"/>
              </a:rPr>
              <a:t>Resource Page</a:t>
            </a:r>
            <a:endParaRPr lang="en-US" sz="1400" i="1" dirty="0"/>
          </a:p>
          <a:p>
            <a:pPr algn="ctr"/>
            <a:r>
              <a:rPr lang="en-US" sz="1400" i="1" dirty="0"/>
              <a:t>for more information and a downloadable library of relevant Environmental Justice and Community Engagement resources.</a:t>
            </a:r>
          </a:p>
          <a:p>
            <a:pPr algn="ctr"/>
            <a:endParaRPr lang="en-US" sz="1400" i="1" dirty="0"/>
          </a:p>
          <a:p>
            <a:pPr algn="ctr"/>
            <a:r>
              <a:rPr lang="en-US" sz="1400" i="1" dirty="0"/>
              <a:t>For an overview of our other environmental consulting and remediation services, visit us at</a:t>
            </a:r>
          </a:p>
          <a:p>
            <a:pPr algn="ctr"/>
            <a:r>
              <a:rPr lang="en-US" sz="1400" i="1" dirty="0">
                <a:hlinkClick r:id="rId10"/>
              </a:rPr>
              <a:t>www.esienv.com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2793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BD71-57D7-5633-4E2E-C3C371EB6CEE}"/>
              </a:ext>
            </a:extLst>
          </p:cNvPr>
          <p:cNvSpPr txBox="1"/>
          <p:nvPr/>
        </p:nvSpPr>
        <p:spPr>
          <a:xfrm>
            <a:off x="187565" y="2385607"/>
            <a:ext cx="6934041" cy="279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17+ years of environmental compliance experience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National CAM for multiple large industrial clients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Qualified Environmental Professional and Certified Environmental Systems Manager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M.S. – Environmental Management and Policy – American University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Certificate – Sustainability Program Management – M.I.T.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Published numerous times on environmental justice, climate impacts, and offshore wind project development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Born, raised, and raising a family in New Jersey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110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Session Chair: Chris Whitehead – ESI, Air Practice Lead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8"/>
          <a:stretch/>
        </p:blipFill>
        <p:spPr>
          <a:xfrm rot="5400000">
            <a:off x="6765877" y="2088725"/>
            <a:ext cx="4759207" cy="381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38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Project Team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67D40-AD86-5B3F-9B94-D6E3C9D9A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591" y="2327407"/>
            <a:ext cx="1521164" cy="202895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A6A129-9807-20F7-26E7-810AD109D7B7}"/>
              </a:ext>
            </a:extLst>
          </p:cNvPr>
          <p:cNvSpPr txBox="1"/>
          <p:nvPr/>
        </p:nvSpPr>
        <p:spPr>
          <a:xfrm>
            <a:off x="1949957" y="4447788"/>
            <a:ext cx="2572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Kenneth Richards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Economist, Legal Scholar, Professor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Indiana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44CD4-AFB7-E06C-71AB-E18EA6490B21}"/>
              </a:ext>
            </a:extLst>
          </p:cNvPr>
          <p:cNvSpPr txBox="1"/>
          <p:nvPr/>
        </p:nvSpPr>
        <p:spPr>
          <a:xfrm>
            <a:off x="6588692" y="4675071"/>
            <a:ext cx="28130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Panos Georgopoulos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Rutgers Climate Institute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E588A8-3BA6-9CE9-5247-608D43BED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040" y="2327407"/>
            <a:ext cx="1658368" cy="20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4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8F749DE-FF96-6CA3-E453-EB4FF74DBC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2524" y="2037045"/>
          <a:ext cx="4753719" cy="445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BBDBD71-57D7-5633-4E2E-C3C371EB6CEE}"/>
              </a:ext>
            </a:extLst>
          </p:cNvPr>
          <p:cNvSpPr txBox="1"/>
          <p:nvPr/>
        </p:nvSpPr>
        <p:spPr>
          <a:xfrm>
            <a:off x="5865264" y="2139597"/>
            <a:ext cx="5502165" cy="356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Certified Small Business Enterprise (SBE) in New Jersey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Offshore wind planning and permitting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Compliance Plans (SPCC, RCRA, other)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Stormwater/Wastewater Permitting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Treatment, Storage and Disposal Facility (TSDF) Audits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Facility Audits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Indoor Air Quality Evaluations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Workplace/Process Hazards Assessment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TSCA Compliance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Environmental Risk Assessment</a:t>
            </a:r>
          </a:p>
          <a:p>
            <a:pPr marL="214313" indent="-214313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Environmental Oversight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8405434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ESI Consulting and Technical Services</a:t>
            </a:r>
          </a:p>
        </p:txBody>
      </p:sp>
    </p:spTree>
    <p:extLst>
      <p:ext uri="{BB962C8B-B14F-4D97-AF65-F5344CB8AC3E}">
        <p14:creationId xmlns:p14="http://schemas.microsoft.com/office/powerpoint/2010/main" val="53447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BD71-57D7-5633-4E2E-C3C371EB6CEE}"/>
              </a:ext>
            </a:extLst>
          </p:cNvPr>
          <p:cNvSpPr txBox="1"/>
          <p:nvPr/>
        </p:nvSpPr>
        <p:spPr>
          <a:xfrm>
            <a:off x="187566" y="2385606"/>
            <a:ext cx="6369646" cy="331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With so many large infrastructure projects potentially in the pipeline in the power and transportation sectors in coming years, is it possible that we could be entering a period where we see a brief uptick in ambient NO2 and PM2.5?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Per recent EPA PM2.5 NAAQS guidance, going from a NAAQS of 12 micrograms per cubic meter to 8 would reduce early deaths from respiratory illnesses by 4X.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If we project any ambient air imbalances upcoming between OBCs and non-OBCs, what policy lever may be available to remedy this?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Will helping to reduce local emission concentrations also reduce CO2 emissions and have a climate benefit?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Hypothesis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8" b="25618"/>
          <a:stretch/>
        </p:blipFill>
        <p:spPr>
          <a:xfrm>
            <a:off x="6765877" y="2088725"/>
            <a:ext cx="4759207" cy="381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23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BD71-57D7-5633-4E2E-C3C371EB6CEE}"/>
              </a:ext>
            </a:extLst>
          </p:cNvPr>
          <p:cNvSpPr txBox="1"/>
          <p:nvPr/>
        </p:nvSpPr>
        <p:spPr>
          <a:xfrm>
            <a:off x="231572" y="2064252"/>
            <a:ext cx="687126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Survey industry experts on number and type of project in each county for the project period, 2023-2035.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Create emission profiles for each project type (list)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Use baseline NO2 and PM2.5 data from the NJDEP and PADEP (2 years of 24-hr averages)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dirty="0" err="1"/>
              <a:t>InMap</a:t>
            </a:r>
            <a:r>
              <a:rPr lang="en-US" dirty="0"/>
              <a:t> modeling to project impacts of each annual batch of projects and calculate deviation from current mean.</a:t>
            </a:r>
          </a:p>
          <a:p>
            <a:pPr marL="74295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Spatial breakdown of projected impacts in OBCs and non-OBCs</a:t>
            </a:r>
          </a:p>
          <a:p>
            <a:pPr marL="74295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Project highest volume trucking route based on posted road weight capacities and distance to highways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Trend asthma stats from NJDOH and PADOH with </a:t>
            </a:r>
            <a:r>
              <a:rPr lang="en-US" dirty="0" err="1"/>
              <a:t>InMap</a:t>
            </a:r>
            <a:r>
              <a:rPr lang="en-US" dirty="0"/>
              <a:t> projections</a:t>
            </a:r>
          </a:p>
          <a:p>
            <a:pPr marL="74295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Baseline data shows strong correlation between asthma rates and elevated ambient NO2 and PM2.5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Process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4917" r="14917"/>
          <a:stretch/>
        </p:blipFill>
        <p:spPr>
          <a:xfrm>
            <a:off x="7281017" y="2088725"/>
            <a:ext cx="4244067" cy="34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36842-F72E-3FC7-70C3-70AA5ADB72E3}"/>
              </a:ext>
            </a:extLst>
          </p:cNvPr>
          <p:cNvSpPr txBox="1"/>
          <p:nvPr/>
        </p:nvSpPr>
        <p:spPr>
          <a:xfrm>
            <a:off x="7281017" y="5489368"/>
            <a:ext cx="4244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gamepare.it/trucchi-simcity-buildit-per-ios-e-android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7895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Survey Experts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589" r="3589"/>
          <a:stretch/>
        </p:blipFill>
        <p:spPr>
          <a:xfrm>
            <a:off x="7716852" y="2088725"/>
            <a:ext cx="3808232" cy="305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B88044-1EB9-18CA-B5D9-2F6BF35F3DC1}"/>
              </a:ext>
            </a:extLst>
          </p:cNvPr>
          <p:cNvSpPr txBox="1"/>
          <p:nvPr/>
        </p:nvSpPr>
        <p:spPr>
          <a:xfrm>
            <a:off x="231572" y="2152791"/>
            <a:ext cx="7375021" cy="36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Partners from U of I, Rutgers Climate Institute, and UCLA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Power and Transportation experts with at least 10 years experience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County planning boards</a:t>
            </a:r>
            <a:endParaRPr lang="en-US" sz="1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County by county projections for year 1 (2023) through year 13 (2035)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Freeform areas to detail expected types of projects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Can be submitted anonymously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Informs “Sim City” style </a:t>
            </a:r>
            <a:r>
              <a:rPr lang="en-US" dirty="0" err="1"/>
              <a:t>InMap</a:t>
            </a:r>
            <a:r>
              <a:rPr lang="en-US" dirty="0"/>
              <a:t> emissions projections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Not looking for precise emission targets; rather to discuss potential relationship between impacts from multiple industries in the same geographic areas. Is there a projected imbalance between OBCs and non-OBCs?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These industries and project types are not covered by the NJ EJ law. </a:t>
            </a:r>
          </a:p>
        </p:txBody>
      </p:sp>
    </p:spTree>
    <p:extLst>
      <p:ext uri="{BB962C8B-B14F-4D97-AF65-F5344CB8AC3E}">
        <p14:creationId xmlns:p14="http://schemas.microsoft.com/office/powerpoint/2010/main" val="368107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BD71-57D7-5633-4E2E-C3C371EB6CEE}"/>
              </a:ext>
            </a:extLst>
          </p:cNvPr>
          <p:cNvSpPr txBox="1"/>
          <p:nvPr/>
        </p:nvSpPr>
        <p:spPr>
          <a:xfrm>
            <a:off x="187566" y="2385606"/>
            <a:ext cx="6369646" cy="360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Power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Emission increases at existing fossil power plants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New fossil power plants (unlikely)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Offshore wind port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LNG port (Very unlikely)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Transportation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Highway upgrades/repairs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Asphalt production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Warehousing (greater than 50 bays)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EV rollout (would present as negative emissions)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60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Emission Profile Types – Hunting for Delta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8416" r="8416"/>
          <a:stretch/>
        </p:blipFill>
        <p:spPr>
          <a:xfrm>
            <a:off x="6765877" y="2088725"/>
            <a:ext cx="4759207" cy="381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03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B37ABC-6D7A-F67C-3E4C-42C21260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355" y="6142291"/>
            <a:ext cx="1056830" cy="7926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C46C4B3-BA9E-EFA9-0DBD-14AF973F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0197">
            <a:off x="-327278" y="-1478773"/>
            <a:ext cx="13031914" cy="5311927"/>
          </a:xfrm>
          <a:prstGeom prst="rect">
            <a:avLst/>
          </a:prstGeom>
        </p:spPr>
      </p:pic>
      <p:sp>
        <p:nvSpPr>
          <p:cNvPr id="6" name="Graphic 10">
            <a:extLst>
              <a:ext uri="{FF2B5EF4-FFF2-40B4-BE49-F238E27FC236}">
                <a16:creationId xmlns:a16="http://schemas.microsoft.com/office/drawing/2014/main" id="{AA29E1FC-58D3-6D52-7D81-B1C8AA6A8F47}"/>
              </a:ext>
            </a:extLst>
          </p:cNvPr>
          <p:cNvSpPr>
            <a:spLocks/>
          </p:cNvSpPr>
          <p:nvPr/>
        </p:nvSpPr>
        <p:spPr>
          <a:xfrm rot="20678497">
            <a:off x="-2571410" y="5388694"/>
            <a:ext cx="15539601" cy="2486361"/>
          </a:xfrm>
          <a:custGeom>
            <a:avLst/>
            <a:gdLst>
              <a:gd name="connsiteX0" fmla="*/ 16050740 w 16354175"/>
              <a:gd name="connsiteY0" fmla="*/ 2605586 h 2605586"/>
              <a:gd name="connsiteX1" fmla="*/ 0 w 16354175"/>
              <a:gd name="connsiteY1" fmla="*/ 1709073 h 2605586"/>
              <a:gd name="connsiteX2" fmla="*/ 303436 w 16354175"/>
              <a:gd name="connsiteY2" fmla="*/ 107615 h 2605586"/>
              <a:gd name="connsiteX3" fmla="*/ 8774789 w 16354175"/>
              <a:gd name="connsiteY3" fmla="*/ 265200 h 2605586"/>
              <a:gd name="connsiteX4" fmla="*/ 16354175 w 16354175"/>
              <a:gd name="connsiteY4" fmla="*/ 1004129 h 2605586"/>
              <a:gd name="connsiteX5" fmla="*/ 16050740 w 16354175"/>
              <a:gd name="connsiteY5" fmla="*/ 2605514 h 2605586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497971 h 2497971"/>
              <a:gd name="connsiteX1" fmla="*/ 0 w 16354175"/>
              <a:gd name="connsiteY1" fmla="*/ 1601458 h 2497971"/>
              <a:gd name="connsiteX2" fmla="*/ 303436 w 16354175"/>
              <a:gd name="connsiteY2" fmla="*/ 0 h 2497971"/>
              <a:gd name="connsiteX3" fmla="*/ 8900181 w 16354175"/>
              <a:gd name="connsiteY3" fmla="*/ 756996 h 2497971"/>
              <a:gd name="connsiteX4" fmla="*/ 16354175 w 16354175"/>
              <a:gd name="connsiteY4" fmla="*/ 896514 h 2497971"/>
              <a:gd name="connsiteX5" fmla="*/ 16050740 w 16354175"/>
              <a:gd name="connsiteY5" fmla="*/ 2497899 h 2497971"/>
              <a:gd name="connsiteX6" fmla="*/ 16050740 w 16354175"/>
              <a:gd name="connsiteY6" fmla="*/ 2497971 h 2497971"/>
              <a:gd name="connsiteX0" fmla="*/ 16050740 w 16354175"/>
              <a:gd name="connsiteY0" fmla="*/ 2559014 h 2559014"/>
              <a:gd name="connsiteX1" fmla="*/ 0 w 16354175"/>
              <a:gd name="connsiteY1" fmla="*/ 1662501 h 2559014"/>
              <a:gd name="connsiteX2" fmla="*/ 303436 w 16354175"/>
              <a:gd name="connsiteY2" fmla="*/ 61043 h 2559014"/>
              <a:gd name="connsiteX3" fmla="*/ 8900181 w 16354175"/>
              <a:gd name="connsiteY3" fmla="*/ 818039 h 2559014"/>
              <a:gd name="connsiteX4" fmla="*/ 16354175 w 16354175"/>
              <a:gd name="connsiteY4" fmla="*/ 957557 h 2559014"/>
              <a:gd name="connsiteX5" fmla="*/ 16050740 w 16354175"/>
              <a:gd name="connsiteY5" fmla="*/ 2558942 h 2559014"/>
              <a:gd name="connsiteX6" fmla="*/ 16050740 w 16354175"/>
              <a:gd name="connsiteY6" fmla="*/ 2559014 h 2559014"/>
              <a:gd name="connsiteX0" fmla="*/ 16050740 w 17228524"/>
              <a:gd name="connsiteY0" fmla="*/ 2559014 h 2718084"/>
              <a:gd name="connsiteX1" fmla="*/ 0 w 17228524"/>
              <a:gd name="connsiteY1" fmla="*/ 1662501 h 2718084"/>
              <a:gd name="connsiteX2" fmla="*/ 303436 w 17228524"/>
              <a:gd name="connsiteY2" fmla="*/ 61043 h 2718084"/>
              <a:gd name="connsiteX3" fmla="*/ 8900181 w 17228524"/>
              <a:gd name="connsiteY3" fmla="*/ 818039 h 2718084"/>
              <a:gd name="connsiteX4" fmla="*/ 16354175 w 17228524"/>
              <a:gd name="connsiteY4" fmla="*/ 957557 h 2718084"/>
              <a:gd name="connsiteX5" fmla="*/ 16050740 w 17228524"/>
              <a:gd name="connsiteY5" fmla="*/ 2558942 h 2718084"/>
              <a:gd name="connsiteX6" fmla="*/ 16050740 w 17228524"/>
              <a:gd name="connsiteY6" fmla="*/ 2559014 h 2718084"/>
              <a:gd name="connsiteX0" fmla="*/ 16050740 w 17146770"/>
              <a:gd name="connsiteY0" fmla="*/ 2559014 h 3010807"/>
              <a:gd name="connsiteX1" fmla="*/ 0 w 17146770"/>
              <a:gd name="connsiteY1" fmla="*/ 1662501 h 3010807"/>
              <a:gd name="connsiteX2" fmla="*/ 303436 w 17146770"/>
              <a:gd name="connsiteY2" fmla="*/ 61043 h 3010807"/>
              <a:gd name="connsiteX3" fmla="*/ 8900181 w 17146770"/>
              <a:gd name="connsiteY3" fmla="*/ 818039 h 3010807"/>
              <a:gd name="connsiteX4" fmla="*/ 16354175 w 17146770"/>
              <a:gd name="connsiteY4" fmla="*/ 957557 h 3010807"/>
              <a:gd name="connsiteX5" fmla="*/ 16050740 w 17146770"/>
              <a:gd name="connsiteY5" fmla="*/ 2558942 h 3010807"/>
              <a:gd name="connsiteX6" fmla="*/ 16050740 w 17146770"/>
              <a:gd name="connsiteY6" fmla="*/ 2559014 h 3010807"/>
              <a:gd name="connsiteX0" fmla="*/ 16050740 w 17116253"/>
              <a:gd name="connsiteY0" fmla="*/ 2559014 h 2654126"/>
              <a:gd name="connsiteX1" fmla="*/ 0 w 17116253"/>
              <a:gd name="connsiteY1" fmla="*/ 1662501 h 2654126"/>
              <a:gd name="connsiteX2" fmla="*/ 303436 w 17116253"/>
              <a:gd name="connsiteY2" fmla="*/ 61043 h 2654126"/>
              <a:gd name="connsiteX3" fmla="*/ 8900181 w 17116253"/>
              <a:gd name="connsiteY3" fmla="*/ 818039 h 2654126"/>
              <a:gd name="connsiteX4" fmla="*/ 16354175 w 17116253"/>
              <a:gd name="connsiteY4" fmla="*/ 957557 h 2654126"/>
              <a:gd name="connsiteX5" fmla="*/ 16050740 w 17116253"/>
              <a:gd name="connsiteY5" fmla="*/ 2558942 h 2654126"/>
              <a:gd name="connsiteX6" fmla="*/ 16050740 w 17116253"/>
              <a:gd name="connsiteY6" fmla="*/ 2559014 h 2654126"/>
              <a:gd name="connsiteX0" fmla="*/ 16100386 w 17153403"/>
              <a:gd name="connsiteY0" fmla="*/ 2298225 h 2608839"/>
              <a:gd name="connsiteX1" fmla="*/ 0 w 17153403"/>
              <a:gd name="connsiteY1" fmla="*/ 1662501 h 2608839"/>
              <a:gd name="connsiteX2" fmla="*/ 303436 w 17153403"/>
              <a:gd name="connsiteY2" fmla="*/ 61043 h 2608839"/>
              <a:gd name="connsiteX3" fmla="*/ 8900181 w 17153403"/>
              <a:gd name="connsiteY3" fmla="*/ 818039 h 2608839"/>
              <a:gd name="connsiteX4" fmla="*/ 16354175 w 17153403"/>
              <a:gd name="connsiteY4" fmla="*/ 957557 h 2608839"/>
              <a:gd name="connsiteX5" fmla="*/ 16050740 w 17153403"/>
              <a:gd name="connsiteY5" fmla="*/ 2558942 h 2608839"/>
              <a:gd name="connsiteX6" fmla="*/ 16100386 w 17153403"/>
              <a:gd name="connsiteY6" fmla="*/ 2298225 h 2608839"/>
              <a:gd name="connsiteX0" fmla="*/ 16100386 w 16900889"/>
              <a:gd name="connsiteY0" fmla="*/ 2298225 h 2624285"/>
              <a:gd name="connsiteX1" fmla="*/ 0 w 16900889"/>
              <a:gd name="connsiteY1" fmla="*/ 1662501 h 2624285"/>
              <a:gd name="connsiteX2" fmla="*/ 303436 w 16900889"/>
              <a:gd name="connsiteY2" fmla="*/ 61043 h 2624285"/>
              <a:gd name="connsiteX3" fmla="*/ 8900181 w 16900889"/>
              <a:gd name="connsiteY3" fmla="*/ 818039 h 2624285"/>
              <a:gd name="connsiteX4" fmla="*/ 16354175 w 16900889"/>
              <a:gd name="connsiteY4" fmla="*/ 957557 h 2624285"/>
              <a:gd name="connsiteX5" fmla="*/ 16050740 w 16900889"/>
              <a:gd name="connsiteY5" fmla="*/ 2558942 h 2624285"/>
              <a:gd name="connsiteX6" fmla="*/ 16100386 w 16900889"/>
              <a:gd name="connsiteY6" fmla="*/ 2298225 h 2624285"/>
              <a:gd name="connsiteX0" fmla="*/ 16100386 w 17453611"/>
              <a:gd name="connsiteY0" fmla="*/ 2298225 h 2299282"/>
              <a:gd name="connsiteX1" fmla="*/ 0 w 17453611"/>
              <a:gd name="connsiteY1" fmla="*/ 1662501 h 2299282"/>
              <a:gd name="connsiteX2" fmla="*/ 303436 w 17453611"/>
              <a:gd name="connsiteY2" fmla="*/ 61043 h 2299282"/>
              <a:gd name="connsiteX3" fmla="*/ 8900181 w 17453611"/>
              <a:gd name="connsiteY3" fmla="*/ 818039 h 2299282"/>
              <a:gd name="connsiteX4" fmla="*/ 16354175 w 17453611"/>
              <a:gd name="connsiteY4" fmla="*/ 957557 h 2299282"/>
              <a:gd name="connsiteX5" fmla="*/ 16581117 w 17453611"/>
              <a:gd name="connsiteY5" fmla="*/ 1548432 h 2299282"/>
              <a:gd name="connsiteX6" fmla="*/ 16100386 w 17453611"/>
              <a:gd name="connsiteY6" fmla="*/ 2298225 h 2299282"/>
              <a:gd name="connsiteX0" fmla="*/ 16100386 w 17326328"/>
              <a:gd name="connsiteY0" fmla="*/ 2298225 h 2538803"/>
              <a:gd name="connsiteX1" fmla="*/ 0 w 17326328"/>
              <a:gd name="connsiteY1" fmla="*/ 1662501 h 2538803"/>
              <a:gd name="connsiteX2" fmla="*/ 303436 w 17326328"/>
              <a:gd name="connsiteY2" fmla="*/ 61043 h 2538803"/>
              <a:gd name="connsiteX3" fmla="*/ 8900181 w 17326328"/>
              <a:gd name="connsiteY3" fmla="*/ 818039 h 2538803"/>
              <a:gd name="connsiteX4" fmla="*/ 16354175 w 17326328"/>
              <a:gd name="connsiteY4" fmla="*/ 957557 h 2538803"/>
              <a:gd name="connsiteX5" fmla="*/ 16581117 w 17326328"/>
              <a:gd name="connsiteY5" fmla="*/ 1548432 h 2538803"/>
              <a:gd name="connsiteX6" fmla="*/ 16100386 w 17326328"/>
              <a:gd name="connsiteY6" fmla="*/ 2298225 h 2538803"/>
              <a:gd name="connsiteX0" fmla="*/ 15077636 w 16747731"/>
              <a:gd name="connsiteY0" fmla="*/ 2489701 h 2702124"/>
              <a:gd name="connsiteX1" fmla="*/ 0 w 16747731"/>
              <a:gd name="connsiteY1" fmla="*/ 1662501 h 2702124"/>
              <a:gd name="connsiteX2" fmla="*/ 303436 w 16747731"/>
              <a:gd name="connsiteY2" fmla="*/ 61043 h 2702124"/>
              <a:gd name="connsiteX3" fmla="*/ 8900181 w 16747731"/>
              <a:gd name="connsiteY3" fmla="*/ 818039 h 2702124"/>
              <a:gd name="connsiteX4" fmla="*/ 16354175 w 16747731"/>
              <a:gd name="connsiteY4" fmla="*/ 957557 h 2702124"/>
              <a:gd name="connsiteX5" fmla="*/ 16581117 w 16747731"/>
              <a:gd name="connsiteY5" fmla="*/ 1548432 h 2702124"/>
              <a:gd name="connsiteX6" fmla="*/ 15077636 w 16747731"/>
              <a:gd name="connsiteY6" fmla="*/ 2489701 h 2702124"/>
              <a:gd name="connsiteX0" fmla="*/ 15077636 w 16581117"/>
              <a:gd name="connsiteY0" fmla="*/ 2489701 h 2702777"/>
              <a:gd name="connsiteX1" fmla="*/ 0 w 16581117"/>
              <a:gd name="connsiteY1" fmla="*/ 1662501 h 2702777"/>
              <a:gd name="connsiteX2" fmla="*/ 303436 w 16581117"/>
              <a:gd name="connsiteY2" fmla="*/ 61043 h 2702777"/>
              <a:gd name="connsiteX3" fmla="*/ 8900181 w 16581117"/>
              <a:gd name="connsiteY3" fmla="*/ 818039 h 2702777"/>
              <a:gd name="connsiteX4" fmla="*/ 16354175 w 16581117"/>
              <a:gd name="connsiteY4" fmla="*/ 957557 h 2702777"/>
              <a:gd name="connsiteX5" fmla="*/ 16581117 w 16581117"/>
              <a:gd name="connsiteY5" fmla="*/ 1548432 h 2702777"/>
              <a:gd name="connsiteX6" fmla="*/ 15077636 w 16581117"/>
              <a:gd name="connsiteY6" fmla="*/ 2489701 h 2702777"/>
              <a:gd name="connsiteX0" fmla="*/ 15127511 w 16581117"/>
              <a:gd name="connsiteY0" fmla="*/ 2573406 h 2776047"/>
              <a:gd name="connsiteX1" fmla="*/ 0 w 16581117"/>
              <a:gd name="connsiteY1" fmla="*/ 1662501 h 2776047"/>
              <a:gd name="connsiteX2" fmla="*/ 303436 w 16581117"/>
              <a:gd name="connsiteY2" fmla="*/ 61043 h 2776047"/>
              <a:gd name="connsiteX3" fmla="*/ 8900181 w 16581117"/>
              <a:gd name="connsiteY3" fmla="*/ 818039 h 2776047"/>
              <a:gd name="connsiteX4" fmla="*/ 16354175 w 16581117"/>
              <a:gd name="connsiteY4" fmla="*/ 957557 h 2776047"/>
              <a:gd name="connsiteX5" fmla="*/ 16581117 w 16581117"/>
              <a:gd name="connsiteY5" fmla="*/ 1548432 h 2776047"/>
              <a:gd name="connsiteX6" fmla="*/ 15127511 w 16581117"/>
              <a:gd name="connsiteY6" fmla="*/ 2573406 h 2776047"/>
              <a:gd name="connsiteX0" fmla="*/ 15127511 w 16581117"/>
              <a:gd name="connsiteY0" fmla="*/ 2573406 h 2899783"/>
              <a:gd name="connsiteX1" fmla="*/ 0 w 16581117"/>
              <a:gd name="connsiteY1" fmla="*/ 1662501 h 2899783"/>
              <a:gd name="connsiteX2" fmla="*/ 303436 w 16581117"/>
              <a:gd name="connsiteY2" fmla="*/ 61043 h 2899783"/>
              <a:gd name="connsiteX3" fmla="*/ 8900181 w 16581117"/>
              <a:gd name="connsiteY3" fmla="*/ 818039 h 2899783"/>
              <a:gd name="connsiteX4" fmla="*/ 16354175 w 16581117"/>
              <a:gd name="connsiteY4" fmla="*/ 957557 h 2899783"/>
              <a:gd name="connsiteX5" fmla="*/ 16581117 w 16581117"/>
              <a:gd name="connsiteY5" fmla="*/ 1548432 h 2899783"/>
              <a:gd name="connsiteX6" fmla="*/ 15127511 w 16581117"/>
              <a:gd name="connsiteY6" fmla="*/ 2573406 h 2899783"/>
              <a:gd name="connsiteX0" fmla="*/ 15127511 w 16581117"/>
              <a:gd name="connsiteY0" fmla="*/ 2573406 h 2765966"/>
              <a:gd name="connsiteX1" fmla="*/ 0 w 16581117"/>
              <a:gd name="connsiteY1" fmla="*/ 1662501 h 2765966"/>
              <a:gd name="connsiteX2" fmla="*/ 303436 w 16581117"/>
              <a:gd name="connsiteY2" fmla="*/ 61043 h 2765966"/>
              <a:gd name="connsiteX3" fmla="*/ 8900181 w 16581117"/>
              <a:gd name="connsiteY3" fmla="*/ 818039 h 2765966"/>
              <a:gd name="connsiteX4" fmla="*/ 16354175 w 16581117"/>
              <a:gd name="connsiteY4" fmla="*/ 957557 h 2765966"/>
              <a:gd name="connsiteX5" fmla="*/ 16581117 w 16581117"/>
              <a:gd name="connsiteY5" fmla="*/ 1548432 h 2765966"/>
              <a:gd name="connsiteX6" fmla="*/ 15127511 w 16581117"/>
              <a:gd name="connsiteY6" fmla="*/ 2573406 h 27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81117" h="2765966">
                <a:moveTo>
                  <a:pt x="15127511" y="2573406"/>
                </a:moveTo>
                <a:cubicBezTo>
                  <a:pt x="13431802" y="3216034"/>
                  <a:pt x="2624551" y="2078830"/>
                  <a:pt x="0" y="1662501"/>
                </a:cubicBezTo>
                <a:lnTo>
                  <a:pt x="303436" y="61043"/>
                </a:lnTo>
                <a:cubicBezTo>
                  <a:pt x="303436" y="61043"/>
                  <a:pt x="6800680" y="-319134"/>
                  <a:pt x="8900181" y="818039"/>
                </a:cubicBezTo>
                <a:cubicBezTo>
                  <a:pt x="11499880" y="2088017"/>
                  <a:pt x="16354175" y="957557"/>
                  <a:pt x="16354175" y="957557"/>
                </a:cubicBezTo>
                <a:lnTo>
                  <a:pt x="16581117" y="1548432"/>
                </a:lnTo>
                <a:cubicBezTo>
                  <a:pt x="16530545" y="1815341"/>
                  <a:pt x="16823220" y="1930778"/>
                  <a:pt x="15127511" y="2573406"/>
                </a:cubicBezTo>
                <a:close/>
              </a:path>
            </a:pathLst>
          </a:custGeom>
          <a:solidFill>
            <a:srgbClr val="CEECF7"/>
          </a:solidFill>
          <a:ln w="132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AAF87-4BD1-8863-FFFB-37D50D92D237}"/>
              </a:ext>
            </a:extLst>
          </p:cNvPr>
          <p:cNvSpPr txBox="1"/>
          <p:nvPr/>
        </p:nvSpPr>
        <p:spPr>
          <a:xfrm>
            <a:off x="231572" y="365272"/>
            <a:ext cx="9120658" cy="110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000" b="1" i="1" dirty="0">
                <a:solidFill>
                  <a:srgbClr val="00B050"/>
                </a:solidFill>
              </a:rPr>
              <a:t>Project Area – South Jersey and Philly Area (13 total counties)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03151-C2ED-D00D-36E0-03A895A23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5710"/>
          <a:stretch/>
        </p:blipFill>
        <p:spPr>
          <a:xfrm>
            <a:off x="6765877" y="2088725"/>
            <a:ext cx="4759207" cy="381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FE32CF5-0AFF-D31A-F45B-CB8DD55F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1" y="1992282"/>
            <a:ext cx="6312224" cy="44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27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eroqual New PPT Theme">
  <a:themeElements>
    <a:clrScheme name="Aeroqual">
      <a:dk1>
        <a:srgbClr val="1C1842"/>
      </a:dk1>
      <a:lt1>
        <a:sysClr val="window" lastClr="FFFFFF"/>
      </a:lt1>
      <a:dk2>
        <a:srgbClr val="1C1842"/>
      </a:dk2>
      <a:lt2>
        <a:srgbClr val="F3F3F3"/>
      </a:lt2>
      <a:accent1>
        <a:srgbClr val="1C1842"/>
      </a:accent1>
      <a:accent2>
        <a:srgbClr val="3C3482"/>
      </a:accent2>
      <a:accent3>
        <a:srgbClr val="69C7F9"/>
      </a:accent3>
      <a:accent4>
        <a:srgbClr val="BECFFB"/>
      </a:accent4>
      <a:accent5>
        <a:srgbClr val="F1FAFF"/>
      </a:accent5>
      <a:accent6>
        <a:srgbClr val="E1F4FE"/>
      </a:accent6>
      <a:hlink>
        <a:srgbClr val="1C1842"/>
      </a:hlink>
      <a:folHlink>
        <a:srgbClr val="1C1842"/>
      </a:folHlink>
    </a:clrScheme>
    <a:fontScheme name="Aeroqual Fonts">
      <a:majorFont>
        <a:latin typeface="Graphik Regular"/>
        <a:ea typeface=""/>
        <a:cs typeface=""/>
      </a:majorFont>
      <a:minorFont>
        <a:latin typeface="Graphik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rtlCol="0" anchor="ctr">
        <a:no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eroqual New PPT Theme" id="{CB0BC140-B631-4774-BAAD-77BF6BFDA7E9}" vid="{FC0BD74A-906D-48E4-9647-3F329249A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Grek" typeface=""/>
      <a:font script="Cyrl" typeface=""/>
      <a:font script="Jpan" typeface="ＭＳ Ｐゴシック"/>
      <a:font script="Hang" typeface="맑은 고딕"/>
      <a:font script="Hans" typeface="宋体"/>
      <a:font script="Hant" typeface="微軟正黑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</a:majorFont>
    <a:minorFont>
      <a:latin typeface="Calibri"/>
      <a:ea typeface=""/>
      <a:cs typeface=""/>
      <a:font script="Grek" typeface=""/>
      <a:font script="Cyrl"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98000"/>
              <a:satMod val="300000"/>
            </a:schemeClr>
          </a:gs>
          <a:gs pos="25000">
            <a:schemeClr val="phClr">
              <a:tint val="37000"/>
              <a:shade val="98000"/>
              <a:satMod val="300000"/>
            </a:schemeClr>
          </a:gs>
          <a:gs pos="100000">
            <a:schemeClr val="phClr">
              <a:tint val="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75000"/>
              <a:satMod val="160000"/>
            </a:schemeClr>
          </a:gs>
          <a:gs pos="62000">
            <a:schemeClr val="phClr">
              <a:satMod val="125000"/>
            </a:schemeClr>
          </a:gs>
          <a:gs pos="100000">
            <a:schemeClr val="phClr">
              <a:tint val="80000"/>
              <a:satMod val="140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>
            <a:srgbClr val="000000">
              <a:alpha val="45882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phClr"/>
          </a:contourClr>
        </a:sp3d>
      </a:effectStyle>
      <a:effectStyle>
        <a:effectLst>
          <a:reflection blurRad="12700" stA="25000" endPos="28000" dist="38100" dir="5400000" sy="-10000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75000"/>
              <a:satMod val="250000"/>
            </a:schemeClr>
          </a:gs>
          <a:gs pos="20000">
            <a:schemeClr val="phClr">
              <a:shade val="85000"/>
              <a:satMod val="175000"/>
            </a:schemeClr>
          </a:gs>
          <a:gs pos="100000">
            <a:schemeClr val="phClr">
              <a:tint val="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0000"/>
              <a:satMod val="145000"/>
            </a:schemeClr>
          </a:gs>
          <a:gs pos="30000">
            <a:schemeClr val="phClr">
              <a:shade val="65000"/>
              <a:satMod val="155000"/>
            </a:schemeClr>
          </a:gs>
          <a:gs pos="100000">
            <a:schemeClr val="phClr">
              <a:tint val="60000"/>
              <a:satMod val="170000"/>
            </a:schemeClr>
          </a:gs>
        </a:gsLst>
        <a:lin ang="16200000" scaled="1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8932</TotalTime>
  <Words>988</Words>
  <Application>Microsoft Office PowerPoint</Application>
  <PresentationFormat>Widescreen</PresentationFormat>
  <Paragraphs>112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Graphik Medium</vt:lpstr>
      <vt:lpstr>Graphik Regular</vt:lpstr>
      <vt:lpstr>Office Theme</vt:lpstr>
      <vt:lpstr>Aeroqual New PPT Theme</vt:lpstr>
      <vt:lpstr>Defining Externalities in a Changing Energy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Charles</dc:creator>
  <cp:lastModifiedBy>Chris Whitehead</cp:lastModifiedBy>
  <cp:revision>331</cp:revision>
  <cp:lastPrinted>2023-01-05T14:28:36Z</cp:lastPrinted>
  <dcterms:created xsi:type="dcterms:W3CDTF">2021-07-13T14:07:26Z</dcterms:created>
  <dcterms:modified xsi:type="dcterms:W3CDTF">2023-09-19T15:08:41Z</dcterms:modified>
</cp:coreProperties>
</file>