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9"/>
    <p:sldMasterId id="2147483673" r:id="rId20"/>
    <p:sldMasterId id="2147483761" r:id="rId21"/>
  </p:sldMasterIdLst>
  <p:notesMasterIdLst>
    <p:notesMasterId r:id="rId30"/>
  </p:notesMasterIdLst>
  <p:handoutMasterIdLst>
    <p:handoutMasterId r:id="rId31"/>
  </p:handoutMasterIdLst>
  <p:sldIdLst>
    <p:sldId id="257" r:id="rId22"/>
    <p:sldId id="308" r:id="rId23"/>
    <p:sldId id="258" r:id="rId24"/>
    <p:sldId id="272" r:id="rId25"/>
    <p:sldId id="309" r:id="rId26"/>
    <p:sldId id="274" r:id="rId27"/>
    <p:sldId id="307" r:id="rId28"/>
    <p:sldId id="284" r:id="rId2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 initials="M" lastIdx="10" clrIdx="0"/>
  <p:cmAuthor id="1" name="Oleary, Jim" initials="OJ" lastIdx="11" clrIdx="1">
    <p:extLst>
      <p:ext uri="{19B8F6BF-5375-455C-9EA6-DF929625EA0E}">
        <p15:presenceInfo xmlns:p15="http://schemas.microsoft.com/office/powerpoint/2012/main" userId="S-1-5-21-1339303556-449845944-1601390327-147912" providerId="AD"/>
      </p:ext>
    </p:extLst>
  </p:cmAuthor>
  <p:cmAuthor id="2" name="Mary Beth Sheridan" initials="MBS" lastIdx="3" clrIdx="2">
    <p:extLst>
      <p:ext uri="{19B8F6BF-5375-455C-9EA6-DF929625EA0E}">
        <p15:presenceInfo xmlns:p15="http://schemas.microsoft.com/office/powerpoint/2012/main" userId="Mary Beth Sheridan" providerId="None"/>
      </p:ext>
    </p:extLst>
  </p:cmAuthor>
  <p:cmAuthor id="3" name="Kathy Lett" initials="KL" lastIdx="6"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11" autoAdjust="0"/>
    <p:restoredTop sz="94660"/>
  </p:normalViewPr>
  <p:slideViewPr>
    <p:cSldViewPr snapToGrid="0">
      <p:cViewPr varScale="1">
        <p:scale>
          <a:sx n="82" d="100"/>
          <a:sy n="82" d="100"/>
        </p:scale>
        <p:origin x="11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slide" Target="slides/slide5.xml"/><Relationship Id="rId3" Type="http://schemas.openxmlformats.org/officeDocument/2006/relationships/customXml" Target="../customXml/item3.xml"/><Relationship Id="rId21" Type="http://schemas.openxmlformats.org/officeDocument/2006/relationships/slideMaster" Target="slideMasters/slideMaster3.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4.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Master" Target="slideMasters/slideMaster2.xml"/><Relationship Id="rId29" Type="http://schemas.openxmlformats.org/officeDocument/2006/relationships/slide" Target="slides/slide8.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3.xml"/><Relationship Id="rId32"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2.xml"/><Relationship Id="rId28" Type="http://schemas.openxmlformats.org/officeDocument/2006/relationships/slide" Target="slides/slide7.xml"/><Relationship Id="rId36" Type="http://schemas.openxmlformats.org/officeDocument/2006/relationships/tableStyles" Target="tableStyles.xml"/><Relationship Id="rId10" Type="http://schemas.openxmlformats.org/officeDocument/2006/relationships/customXml" Target="../customXml/item10.xml"/><Relationship Id="rId19" Type="http://schemas.openxmlformats.org/officeDocument/2006/relationships/slideMaster" Target="slideMasters/slideMaster1.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1.xml"/><Relationship Id="rId27" Type="http://schemas.openxmlformats.org/officeDocument/2006/relationships/slide" Target="slides/slide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4310C3FD-1268-4A66-ADA9-A033C5A0FAEE}" type="datetimeFigureOut">
              <a:rPr lang="en-US" smtClean="0"/>
              <a:pPr/>
              <a:t>11/15/2018</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97B973C-6816-46F9-A822-9DF14844833C}" type="slidenum">
              <a:rPr lang="en-US" smtClean="0"/>
              <a:pPr/>
              <a:t>‹#›</a:t>
            </a:fld>
            <a:endParaRPr lang="en-US"/>
          </a:p>
        </p:txBody>
      </p:sp>
    </p:spTree>
    <p:extLst>
      <p:ext uri="{BB962C8B-B14F-4D97-AF65-F5344CB8AC3E}">
        <p14:creationId xmlns:p14="http://schemas.microsoft.com/office/powerpoint/2010/main" val="3570420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C1B41115-383A-4DBF-90A3-DD7BBFC292CB}" type="datetimeFigureOut">
              <a:rPr lang="en-US" smtClean="0"/>
              <a:pPr/>
              <a:t>11/15/2018</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01CC833D-0B9D-49C7-81BA-CC13C583A22D}" type="slidenum">
              <a:rPr lang="en-US" smtClean="0"/>
              <a:pPr/>
              <a:t>‹#›</a:t>
            </a:fld>
            <a:endParaRPr lang="en-US"/>
          </a:p>
        </p:txBody>
      </p:sp>
    </p:spTree>
    <p:extLst>
      <p:ext uri="{BB962C8B-B14F-4D97-AF65-F5344CB8AC3E}">
        <p14:creationId xmlns:p14="http://schemas.microsoft.com/office/powerpoint/2010/main" val="209477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3071813" y="876300"/>
            <a:ext cx="3152775"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3B7791-F39D-4068-BCA5-3B93713894C5}" type="slidenum">
              <a:rPr lang="en-US" altLang="en-US" smtClean="0">
                <a:solidFill>
                  <a:prstClr val="black"/>
                </a:solidFill>
              </a:rPr>
              <a:pPr>
                <a:spcBef>
                  <a:spcPct val="0"/>
                </a:spcBef>
              </a:pPr>
              <a:t>1</a:t>
            </a:fld>
            <a:endParaRPr lang="en-US" altLang="en-US">
              <a:solidFill>
                <a:prstClr val="black"/>
              </a:solidFill>
            </a:endParaRPr>
          </a:p>
        </p:txBody>
      </p:sp>
    </p:spTree>
    <p:extLst>
      <p:ext uri="{BB962C8B-B14F-4D97-AF65-F5344CB8AC3E}">
        <p14:creationId xmlns:p14="http://schemas.microsoft.com/office/powerpoint/2010/main" val="973644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2</a:t>
            </a:fld>
            <a:endParaRPr lang="en-US"/>
          </a:p>
        </p:txBody>
      </p:sp>
    </p:spTree>
    <p:extLst>
      <p:ext uri="{BB962C8B-B14F-4D97-AF65-F5344CB8AC3E}">
        <p14:creationId xmlns:p14="http://schemas.microsoft.com/office/powerpoint/2010/main" val="2596266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071813" y="876300"/>
            <a:ext cx="3152775" cy="2365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0AC38A-C95B-4F08-953D-33CF7F4F76B8}" type="slidenum">
              <a:rPr lang="en-US" altLang="en-US" smtClean="0">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2094812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4</a:t>
            </a:fld>
            <a:endParaRPr lang="en-US"/>
          </a:p>
        </p:txBody>
      </p:sp>
    </p:spTree>
    <p:extLst>
      <p:ext uri="{BB962C8B-B14F-4D97-AF65-F5344CB8AC3E}">
        <p14:creationId xmlns:p14="http://schemas.microsoft.com/office/powerpoint/2010/main" val="365769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5</a:t>
            </a:fld>
            <a:endParaRPr lang="en-US"/>
          </a:p>
        </p:txBody>
      </p:sp>
    </p:spTree>
    <p:extLst>
      <p:ext uri="{BB962C8B-B14F-4D97-AF65-F5344CB8AC3E}">
        <p14:creationId xmlns:p14="http://schemas.microsoft.com/office/powerpoint/2010/main" val="144593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6</a:t>
            </a:fld>
            <a:endParaRPr lang="en-US"/>
          </a:p>
        </p:txBody>
      </p:sp>
    </p:spTree>
    <p:extLst>
      <p:ext uri="{BB962C8B-B14F-4D97-AF65-F5344CB8AC3E}">
        <p14:creationId xmlns:p14="http://schemas.microsoft.com/office/powerpoint/2010/main" val="310535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7</a:t>
            </a:fld>
            <a:endParaRPr lang="en-US"/>
          </a:p>
        </p:txBody>
      </p:sp>
    </p:spTree>
    <p:extLst>
      <p:ext uri="{BB962C8B-B14F-4D97-AF65-F5344CB8AC3E}">
        <p14:creationId xmlns:p14="http://schemas.microsoft.com/office/powerpoint/2010/main" val="3283352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CC833D-0B9D-49C7-81BA-CC13C583A22D}" type="slidenum">
              <a:rPr lang="en-US" smtClean="0"/>
              <a:pPr/>
              <a:t>8</a:t>
            </a:fld>
            <a:endParaRPr lang="en-US"/>
          </a:p>
        </p:txBody>
      </p:sp>
    </p:spTree>
    <p:extLst>
      <p:ext uri="{BB962C8B-B14F-4D97-AF65-F5344CB8AC3E}">
        <p14:creationId xmlns:p14="http://schemas.microsoft.com/office/powerpoint/2010/main" val="319875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5" name="Rectangle 23"/>
          <p:cNvSpPr/>
          <p:nvPr/>
        </p:nvSpPr>
        <p:spPr>
          <a:xfrm flipV="1">
            <a:off x="5410200" y="3897315"/>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6" name="Rectangle 24"/>
          <p:cNvSpPr/>
          <p:nvPr/>
        </p:nvSpPr>
        <p:spPr>
          <a:xfrm flipV="1">
            <a:off x="5410200" y="4114801"/>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7" name="Rectangle 25"/>
          <p:cNvSpPr/>
          <p:nvPr/>
        </p:nvSpPr>
        <p:spPr>
          <a:xfrm flipV="1">
            <a:off x="5410201"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0" name="Rectangle 26"/>
          <p:cNvSpPr/>
          <p:nvPr/>
        </p:nvSpPr>
        <p:spPr>
          <a:xfrm flipV="1">
            <a:off x="5410201" y="4198940"/>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1" name="Rounded Rectangle 29"/>
          <p:cNvSpPr/>
          <p:nvPr/>
        </p:nvSpPr>
        <p:spPr bwMode="white">
          <a:xfrm>
            <a:off x="5410201"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2" name="Rounded Rectangle 30"/>
          <p:cNvSpPr/>
          <p:nvPr/>
        </p:nvSpPr>
        <p:spPr bwMode="white">
          <a:xfrm>
            <a:off x="7377113" y="4060827"/>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3" name="Rectangle 6"/>
          <p:cNvSpPr/>
          <p:nvPr/>
        </p:nvSpPr>
        <p:spPr>
          <a:xfrm>
            <a:off x="0" y="3649665"/>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4" name="Rectangle 9"/>
          <p:cNvSpPr/>
          <p:nvPr/>
        </p:nvSpPr>
        <p:spPr>
          <a:xfrm>
            <a:off x="0" y="3675065"/>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6" name="Rectangle 18"/>
          <p:cNvSpPr/>
          <p:nvPr userDrawn="1"/>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8" name="Title 7"/>
          <p:cNvSpPr>
            <a:spLocks noGrp="1"/>
          </p:cNvSpPr>
          <p:nvPr>
            <p:ph type="ctrTitle"/>
          </p:nvPr>
        </p:nvSpPr>
        <p:spPr>
          <a:xfrm>
            <a:off x="457200" y="2401889"/>
            <a:ext cx="8458200" cy="1470025"/>
          </a:xfrm>
        </p:spPr>
        <p:txBody>
          <a:bodyPr anchor="b"/>
          <a:lstStyle>
            <a:lvl1pPr>
              <a:defRPr sz="33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5422AD44-53AD-41E5-98B5-FEB0B9244AAE}" type="datetime1">
              <a:rPr lang="en-US">
                <a:solidFill>
                  <a:srgbClr val="009DD9"/>
                </a:solidFill>
              </a:rPr>
              <a:pPr>
                <a:defRPr/>
              </a:pPr>
              <a:t>11/15/2018</a:t>
            </a:fld>
            <a:endParaRPr lang="en-US" dirty="0">
              <a:solidFill>
                <a:srgbClr val="009DD9"/>
              </a:solidFill>
            </a:endParaRPr>
          </a:p>
        </p:txBody>
      </p:sp>
      <p:sp>
        <p:nvSpPr>
          <p:cNvPr id="18" name="Footer Placeholder 16"/>
          <p:cNvSpPr>
            <a:spLocks noGrp="1"/>
          </p:cNvSpPr>
          <p:nvPr>
            <p:ph type="ftr" sz="quarter" idx="11"/>
          </p:nvPr>
        </p:nvSpPr>
        <p:spPr>
          <a:xfrm>
            <a:off x="2628900" y="6396038"/>
            <a:ext cx="3886200" cy="457200"/>
          </a:xfrm>
        </p:spPr>
        <p:txBody>
          <a:bodyPr/>
          <a:lstStyle>
            <a:lvl1pPr algn="ctr">
              <a:defRPr sz="900"/>
            </a:lvl1pPr>
          </a:lstStyle>
          <a:p>
            <a:pPr>
              <a:defRPr/>
            </a:pPr>
            <a:r>
              <a:rPr lang="en-US">
                <a:solidFill>
                  <a:srgbClr val="009DD9"/>
                </a:solidFill>
              </a:rPr>
              <a:t>Draft * Deliberative * Do not Cite, Quote, or Release</a:t>
            </a:r>
          </a:p>
        </p:txBody>
      </p:sp>
    </p:spTree>
    <p:extLst>
      <p:ext uri="{BB962C8B-B14F-4D97-AF65-F5344CB8AC3E}">
        <p14:creationId xmlns:p14="http://schemas.microsoft.com/office/powerpoint/2010/main" val="740146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62EA33C0-E306-416D-AA32-CAAD1C076EA1}" type="datetime1">
              <a:rPr lang="en-US">
                <a:solidFill>
                  <a:srgbClr val="009DD9"/>
                </a:solidFill>
              </a:rPr>
              <a:pPr>
                <a:defRPr/>
              </a:pPr>
              <a:t>11/15/2018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5C05183A-9BB1-4B16-9EB0-BD8D37EEBD79}" type="slidenum">
              <a:rPr lang="en-US" altLang="en-US"/>
              <a:pPr>
                <a:defRPr/>
              </a:pPr>
              <a:t>‹#›</a:t>
            </a:fld>
            <a:endParaRPr lang="en-US" altLang="en-US"/>
          </a:p>
        </p:txBody>
      </p:sp>
    </p:spTree>
    <p:extLst>
      <p:ext uri="{BB962C8B-B14F-4D97-AF65-F5344CB8AC3E}">
        <p14:creationId xmlns:p14="http://schemas.microsoft.com/office/powerpoint/2010/main" val="264805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1056ABF-403B-478E-AC87-FC9449919565}" type="datetime1">
              <a:rPr lang="en-US">
                <a:solidFill>
                  <a:srgbClr val="009DD9"/>
                </a:solidFill>
              </a:rPr>
              <a:pPr>
                <a:defRPr/>
              </a:pPr>
              <a:t>11/15/2018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D2D8320D-F0CB-47FE-AE98-C3020661CB2C}" type="slidenum">
              <a:rPr lang="en-US" altLang="en-US"/>
              <a:pPr>
                <a:defRPr/>
              </a:pPr>
              <a:t>‹#›</a:t>
            </a:fld>
            <a:endParaRPr lang="en-US" altLang="en-US"/>
          </a:p>
        </p:txBody>
      </p:sp>
    </p:spTree>
    <p:extLst>
      <p:ext uri="{BB962C8B-B14F-4D97-AF65-F5344CB8AC3E}">
        <p14:creationId xmlns:p14="http://schemas.microsoft.com/office/powerpoint/2010/main" val="2766609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SmartArt Placeholder 2"/>
          <p:cNvSpPr>
            <a:spLocks noGrp="1"/>
          </p:cNvSpPr>
          <p:nvPr>
            <p:ph type="dgm" idx="1"/>
          </p:nvPr>
        </p:nvSpPr>
        <p:spPr>
          <a:xfrm>
            <a:off x="457200" y="1600202"/>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3F714AC3-7867-4D6D-B96B-C8184CA13DBB}" type="datetime1">
              <a:rPr lang="en-US">
                <a:solidFill>
                  <a:srgbClr val="009DD9"/>
                </a:solidFill>
              </a:rPr>
              <a:pPr>
                <a:defRPr/>
              </a:pPr>
              <a:t>11/15/2018</a:t>
            </a:fld>
            <a:endParaRPr lang="en-US">
              <a:solidFill>
                <a:srgbClr val="009DD9"/>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lvl1pPr>
              <a:defRPr/>
            </a:lvl1pPr>
          </a:lstStyle>
          <a:p>
            <a:pPr>
              <a:defRPr/>
            </a:pPr>
            <a:fld id="{7123F352-308D-418D-A20F-8838F3CCA898}" type="slidenum">
              <a:rPr lang="en-US" altLang="en-US"/>
              <a:pPr>
                <a:defRPr/>
              </a:pPr>
              <a:t>‹#›</a:t>
            </a:fld>
            <a:endParaRPr lang="en-US" altLang="en-US"/>
          </a:p>
        </p:txBody>
      </p:sp>
    </p:spTree>
    <p:extLst>
      <p:ext uri="{BB962C8B-B14F-4D97-AF65-F5344CB8AC3E}">
        <p14:creationId xmlns:p14="http://schemas.microsoft.com/office/powerpoint/2010/main" val="1523904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5" name="Rectangle 23"/>
          <p:cNvSpPr/>
          <p:nvPr/>
        </p:nvSpPr>
        <p:spPr>
          <a:xfrm flipV="1">
            <a:off x="5410200" y="3897315"/>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6" name="Rectangle 24"/>
          <p:cNvSpPr/>
          <p:nvPr/>
        </p:nvSpPr>
        <p:spPr>
          <a:xfrm flipV="1">
            <a:off x="5410200" y="4114801"/>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7" name="Rectangle 25"/>
          <p:cNvSpPr/>
          <p:nvPr/>
        </p:nvSpPr>
        <p:spPr>
          <a:xfrm flipV="1">
            <a:off x="5410201"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0" name="Rectangle 26"/>
          <p:cNvSpPr/>
          <p:nvPr/>
        </p:nvSpPr>
        <p:spPr>
          <a:xfrm flipV="1">
            <a:off x="5410201" y="4198940"/>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1" name="Rounded Rectangle 29"/>
          <p:cNvSpPr/>
          <p:nvPr/>
        </p:nvSpPr>
        <p:spPr bwMode="white">
          <a:xfrm>
            <a:off x="5410201"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2" name="Rounded Rectangle 30"/>
          <p:cNvSpPr/>
          <p:nvPr/>
        </p:nvSpPr>
        <p:spPr bwMode="white">
          <a:xfrm>
            <a:off x="7377113" y="4060827"/>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3" name="Rectangle 6"/>
          <p:cNvSpPr/>
          <p:nvPr/>
        </p:nvSpPr>
        <p:spPr>
          <a:xfrm>
            <a:off x="0" y="3649665"/>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4" name="Rectangle 9"/>
          <p:cNvSpPr/>
          <p:nvPr/>
        </p:nvSpPr>
        <p:spPr>
          <a:xfrm>
            <a:off x="0" y="3675065"/>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5" name="Rectangle 10"/>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6" name="Rectangle 18"/>
          <p:cNvSpPr/>
          <p:nvPr userDrawn="1"/>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8" name="Title 7"/>
          <p:cNvSpPr>
            <a:spLocks noGrp="1"/>
          </p:cNvSpPr>
          <p:nvPr>
            <p:ph type="ctrTitle"/>
          </p:nvPr>
        </p:nvSpPr>
        <p:spPr>
          <a:xfrm>
            <a:off x="457200" y="2401889"/>
            <a:ext cx="8458200" cy="1470025"/>
          </a:xfrm>
        </p:spPr>
        <p:txBody>
          <a:bodyPr anchor="b"/>
          <a:lstStyle>
            <a:lvl1pPr>
              <a:defRPr sz="33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CABEFD66-8340-4C81-8D6D-3B5AC7A06D39}" type="datetime1">
              <a:rPr lang="en-US"/>
              <a:pPr>
                <a:defRPr/>
              </a:pPr>
              <a:t>11/15/2018</a:t>
            </a:fld>
            <a:endParaRPr lang="en-US" dirty="0"/>
          </a:p>
        </p:txBody>
      </p:sp>
      <p:sp>
        <p:nvSpPr>
          <p:cNvPr id="18" name="Footer Placeholder 16"/>
          <p:cNvSpPr>
            <a:spLocks noGrp="1"/>
          </p:cNvSpPr>
          <p:nvPr>
            <p:ph type="ftr" sz="quarter" idx="11"/>
          </p:nvPr>
        </p:nvSpPr>
        <p:spPr>
          <a:xfrm>
            <a:off x="2628900" y="6396038"/>
            <a:ext cx="3886200" cy="457200"/>
          </a:xfrm>
        </p:spPr>
        <p:txBody>
          <a:bodyPr/>
          <a:lstStyle>
            <a:lvl1pPr algn="ctr">
              <a:defRPr sz="900"/>
            </a:lvl1pPr>
          </a:lstStyle>
          <a:p>
            <a:pPr>
              <a:defRPr/>
            </a:pPr>
            <a:r>
              <a:rPr lang="en-US"/>
              <a:t>Draft * Deliberative * Do not Cite, Quote, or Release</a:t>
            </a:r>
          </a:p>
        </p:txBody>
      </p:sp>
    </p:spTree>
    <p:extLst>
      <p:ext uri="{BB962C8B-B14F-4D97-AF65-F5344CB8AC3E}">
        <p14:creationId xmlns:p14="http://schemas.microsoft.com/office/powerpoint/2010/main" val="3509342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a:t>Click to edit Master title style</a:t>
            </a:r>
          </a:p>
        </p:txBody>
      </p:sp>
      <p:sp>
        <p:nvSpPr>
          <p:cNvPr id="3" name="Content Placeholder 2"/>
          <p:cNvSpPr>
            <a:spLocks noGrp="1"/>
          </p:cNvSpPr>
          <p:nvPr>
            <p:ph idx="1"/>
          </p:nvPr>
        </p:nvSpPr>
        <p:spPr>
          <a:xfrm>
            <a:off x="457200" y="1676400"/>
            <a:ext cx="8229600" cy="5105400"/>
          </a:xfrm>
        </p:spPr>
        <p:txBody>
          <a:bodyPr/>
          <a:lstStyle>
            <a:lvl2pPr>
              <a:defRPr baseline="0">
                <a:solidFill>
                  <a:schemeClr val="tx2"/>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805E0CDB-F5D7-4BE3-98AA-B79C234A1812}" type="datetime1">
              <a:rPr lang="en-US"/>
              <a:pPr>
                <a:defRPr/>
              </a:pPr>
              <a:t>11/15/2018</a:t>
            </a:fld>
            <a:endParaRPr lang="en-US" dirty="0"/>
          </a:p>
        </p:txBody>
      </p:sp>
      <p:sp>
        <p:nvSpPr>
          <p:cNvPr id="5" name="Footer Placeholder 2"/>
          <p:cNvSpPr>
            <a:spLocks noGrp="1"/>
          </p:cNvSpPr>
          <p:nvPr>
            <p:ph type="ftr" sz="quarter" idx="11"/>
          </p:nvPr>
        </p:nvSpPr>
        <p:spPr>
          <a:xfrm>
            <a:off x="2819401" y="6477000"/>
            <a:ext cx="3767138" cy="457200"/>
          </a:xfrm>
        </p:spPr>
        <p:txBody>
          <a:bodyPr/>
          <a:lstStyle>
            <a:lvl1pPr algn="ctr">
              <a:defRPr sz="825"/>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DF5D452F-4B11-4D7F-BAB0-5646F256D979}" type="slidenum">
              <a:rPr lang="en-US" altLang="en-US"/>
              <a:pPr>
                <a:defRPr/>
              </a:pPr>
              <a:t>‹#›</a:t>
            </a:fld>
            <a:endParaRPr lang="en-US" altLang="en-US"/>
          </a:p>
        </p:txBody>
      </p:sp>
    </p:spTree>
    <p:extLst>
      <p:ext uri="{BB962C8B-B14F-4D97-AF65-F5344CB8AC3E}">
        <p14:creationId xmlns:p14="http://schemas.microsoft.com/office/powerpoint/2010/main" val="3164718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B3F4A921-7885-42E4-A3EA-49DEA4CA79C7}" type="datetime1">
              <a:rPr lang="en-US"/>
              <a:pPr>
                <a:defRPr/>
              </a:pPr>
              <a:t>11/15/2018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01AA1CC0-E80F-4BBF-93DB-3CF3B50AEF50}" type="slidenum">
              <a:rPr lang="en-US" altLang="en-US"/>
              <a:pPr>
                <a:defRPr/>
              </a:pPr>
              <a:t>‹#›</a:t>
            </a:fld>
            <a:endParaRPr lang="en-US" altLang="en-US"/>
          </a:p>
        </p:txBody>
      </p:sp>
    </p:spTree>
    <p:extLst>
      <p:ext uri="{BB962C8B-B14F-4D97-AF65-F5344CB8AC3E}">
        <p14:creationId xmlns:p14="http://schemas.microsoft.com/office/powerpoint/2010/main" val="452855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6"/>
            <a:ext cx="40386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6"/>
            <a:ext cx="40386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53387EA-9F55-4658-8B80-8635CE932D61}" type="datetime1">
              <a:rPr lang="en-US"/>
              <a:pPr>
                <a:defRPr/>
              </a:pPr>
              <a:t>11/15/2018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28C4E4CB-29A8-4405-B437-7AA8773F84E7}" type="slidenum">
              <a:rPr lang="en-US" altLang="en-US"/>
              <a:pPr>
                <a:defRPr/>
              </a:pPr>
              <a:t>‹#›</a:t>
            </a:fld>
            <a:endParaRPr lang="en-US" altLang="en-US"/>
          </a:p>
        </p:txBody>
      </p:sp>
    </p:spTree>
    <p:extLst>
      <p:ext uri="{BB962C8B-B14F-4D97-AF65-F5344CB8AC3E}">
        <p14:creationId xmlns:p14="http://schemas.microsoft.com/office/powerpoint/2010/main" val="2650052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3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5" y="2708519"/>
            <a:ext cx="4041775"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90E47B1D-141E-4D71-B4ED-EAE37D336756}" type="datetime1">
              <a:rPr lang="en-US"/>
              <a:pPr>
                <a:defRPr/>
              </a:pPr>
              <a:t>11/15/2018</a:t>
            </a:fld>
            <a:endParaRPr lang="en-US" dirty="0"/>
          </a:p>
        </p:txBody>
      </p:sp>
      <p:sp>
        <p:nvSpPr>
          <p:cNvPr id="8" name="Slide Number Placeholder 26"/>
          <p:cNvSpPr>
            <a:spLocks noGrp="1"/>
          </p:cNvSpPr>
          <p:nvPr>
            <p:ph type="sldNum" sz="quarter" idx="11"/>
          </p:nvPr>
        </p:nvSpPr>
        <p:spPr/>
        <p:txBody>
          <a:bodyPr/>
          <a:lstStyle>
            <a:lvl1pPr>
              <a:defRPr/>
            </a:lvl1pPr>
          </a:lstStyle>
          <a:p>
            <a:pPr>
              <a:defRPr/>
            </a:pPr>
            <a:fld id="{3A3C2F84-6D7C-4BF5-A907-C9602EAB633F}"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r>
              <a:rPr lang="en-US"/>
              <a:t>Draft * Deliberative * Do not Cite, Quote, or Release</a:t>
            </a:r>
          </a:p>
        </p:txBody>
      </p:sp>
    </p:spTree>
    <p:extLst>
      <p:ext uri="{BB962C8B-B14F-4D97-AF65-F5344CB8AC3E}">
        <p14:creationId xmlns:p14="http://schemas.microsoft.com/office/powerpoint/2010/main" val="268886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3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4" y="612775"/>
            <a:ext cx="957262" cy="457200"/>
          </a:xfrm>
        </p:spPr>
        <p:txBody>
          <a:bodyPr/>
          <a:lstStyle>
            <a:lvl1pPr>
              <a:defRPr/>
            </a:lvl1pPr>
          </a:lstStyle>
          <a:p>
            <a:pPr>
              <a:defRPr/>
            </a:pPr>
            <a:fld id="{1E6FB9FE-F9DE-448D-A0C5-F842B6C041AA}" type="datetime1">
              <a:rPr lang="en-US"/>
              <a:pPr>
                <a:defRPr/>
              </a:pPr>
              <a:t>11/15/2018</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5" name="Slide Number Placeholder 4"/>
          <p:cNvSpPr>
            <a:spLocks noGrp="1"/>
          </p:cNvSpPr>
          <p:nvPr>
            <p:ph type="sldNum" sz="quarter" idx="12"/>
          </p:nvPr>
        </p:nvSpPr>
        <p:spPr/>
        <p:txBody>
          <a:bodyPr/>
          <a:lstStyle>
            <a:lvl1pPr>
              <a:defRPr/>
            </a:lvl1pPr>
          </a:lstStyle>
          <a:p>
            <a:pPr>
              <a:defRPr/>
            </a:pPr>
            <a:fld id="{2C0A467F-E751-473B-8D1D-9AD3FE123562}" type="slidenum">
              <a:rPr lang="en-US" altLang="en-US"/>
              <a:pPr>
                <a:defRPr/>
              </a:pPr>
              <a:t>‹#›</a:t>
            </a:fld>
            <a:endParaRPr lang="en-US" altLang="en-US"/>
          </a:p>
        </p:txBody>
      </p:sp>
    </p:spTree>
    <p:extLst>
      <p:ext uri="{BB962C8B-B14F-4D97-AF65-F5344CB8AC3E}">
        <p14:creationId xmlns:p14="http://schemas.microsoft.com/office/powerpoint/2010/main" val="3326518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62847D7-09D2-4CB1-9364-A606226C03A6}" type="datetime1">
              <a:rPr lang="en-US"/>
              <a:pPr>
                <a:defRPr/>
              </a:pPr>
              <a:t>11/15/2018</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4" name="Slide Number Placeholder 22"/>
          <p:cNvSpPr>
            <a:spLocks noGrp="1"/>
          </p:cNvSpPr>
          <p:nvPr>
            <p:ph type="sldNum" sz="quarter" idx="12"/>
          </p:nvPr>
        </p:nvSpPr>
        <p:spPr/>
        <p:txBody>
          <a:bodyPr/>
          <a:lstStyle>
            <a:lvl1pPr>
              <a:defRPr/>
            </a:lvl1pPr>
          </a:lstStyle>
          <a:p>
            <a:pPr>
              <a:defRPr/>
            </a:pPr>
            <a:fld id="{D2D7E780-E231-49A4-8096-7BC678F82CE7}" type="slidenum">
              <a:rPr lang="en-US" altLang="en-US"/>
              <a:pPr>
                <a:defRPr/>
              </a:pPr>
              <a:t>‹#›</a:t>
            </a:fld>
            <a:endParaRPr lang="en-US" altLang="en-US"/>
          </a:p>
        </p:txBody>
      </p:sp>
    </p:spTree>
    <p:extLst>
      <p:ext uri="{BB962C8B-B14F-4D97-AF65-F5344CB8AC3E}">
        <p14:creationId xmlns:p14="http://schemas.microsoft.com/office/powerpoint/2010/main" val="2919834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a:t>Click to edit Master title style</a:t>
            </a:r>
          </a:p>
        </p:txBody>
      </p:sp>
      <p:sp>
        <p:nvSpPr>
          <p:cNvPr id="3" name="Content Placeholder 2"/>
          <p:cNvSpPr>
            <a:spLocks noGrp="1"/>
          </p:cNvSpPr>
          <p:nvPr>
            <p:ph idx="1"/>
          </p:nvPr>
        </p:nvSpPr>
        <p:spPr>
          <a:xfrm>
            <a:off x="457200" y="1676400"/>
            <a:ext cx="8229600" cy="5105400"/>
          </a:xfrm>
        </p:spPr>
        <p:txBody>
          <a:bodyPr/>
          <a:lstStyle>
            <a:lvl2pPr>
              <a:defRPr baseline="0">
                <a:solidFill>
                  <a:schemeClr val="tx2"/>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879BEAF0-5F96-4C98-8AA0-88F00A8A77E0}" type="datetime1">
              <a:rPr lang="en-US">
                <a:solidFill>
                  <a:srgbClr val="009DD9"/>
                </a:solidFill>
              </a:rPr>
              <a:pPr>
                <a:defRPr/>
              </a:pPr>
              <a:t>11/15/2018</a:t>
            </a:fld>
            <a:endParaRPr lang="en-US" dirty="0">
              <a:solidFill>
                <a:srgbClr val="009DD9"/>
              </a:solidFill>
            </a:endParaRPr>
          </a:p>
        </p:txBody>
      </p:sp>
      <p:sp>
        <p:nvSpPr>
          <p:cNvPr id="5" name="Footer Placeholder 2"/>
          <p:cNvSpPr>
            <a:spLocks noGrp="1"/>
          </p:cNvSpPr>
          <p:nvPr>
            <p:ph type="ftr" sz="quarter" idx="11"/>
          </p:nvPr>
        </p:nvSpPr>
        <p:spPr>
          <a:xfrm>
            <a:off x="2819401" y="6477000"/>
            <a:ext cx="3767138" cy="457200"/>
          </a:xfrm>
        </p:spPr>
        <p:txBody>
          <a:bodyPr/>
          <a:lstStyle>
            <a:lvl1pPr algn="ctr">
              <a:defRPr sz="825"/>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5A8ADD7E-9AF2-417D-B7EA-87A4DF7386C8}" type="slidenum">
              <a:rPr lang="en-US" altLang="en-US"/>
              <a:pPr>
                <a:defRPr/>
              </a:pPr>
              <a:t>‹#›</a:t>
            </a:fld>
            <a:endParaRPr lang="en-US" altLang="en-US"/>
          </a:p>
        </p:txBody>
      </p:sp>
    </p:spTree>
    <p:extLst>
      <p:ext uri="{BB962C8B-B14F-4D97-AF65-F5344CB8AC3E}">
        <p14:creationId xmlns:p14="http://schemas.microsoft.com/office/powerpoint/2010/main" val="1846495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35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99BF7FD9-EA73-4B24-BEC5-F5414D94C1EB}" type="datetime1">
              <a:rPr lang="en-US"/>
              <a:pPr>
                <a:defRPr/>
              </a:pPr>
              <a:t>11/15/2018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0D3B6AFF-EA5E-4F05-A254-AD134F4C6C5E}" type="slidenum">
              <a:rPr lang="en-US" altLang="en-US"/>
              <a:pPr>
                <a:defRPr/>
              </a:pPr>
              <a:t>‹#›</a:t>
            </a:fld>
            <a:endParaRPr lang="en-US" altLang="en-US"/>
          </a:p>
        </p:txBody>
      </p:sp>
    </p:spTree>
    <p:extLst>
      <p:ext uri="{BB962C8B-B14F-4D97-AF65-F5344CB8AC3E}">
        <p14:creationId xmlns:p14="http://schemas.microsoft.com/office/powerpoint/2010/main" val="3208381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2"/>
            <a:ext cx="586803" cy="4681637"/>
          </a:xfrm>
        </p:spPr>
        <p:txBody>
          <a:bodyPr vert="vert270" lIns="45720" tIns="0" rIns="45720" anchor="t"/>
          <a:lstStyle>
            <a:lvl1pPr algn="ctr">
              <a:buNone/>
              <a:defRPr sz="15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2400"/>
            </a:lvl1pPr>
          </a:lstStyle>
          <a:p>
            <a:pPr lvl="0"/>
            <a:r>
              <a:rPr lang="en-US" noProof="0" dirty="0"/>
              <a:t>Click icon to add picture</a:t>
            </a:r>
          </a:p>
        </p:txBody>
      </p:sp>
      <p:sp>
        <p:nvSpPr>
          <p:cNvPr id="4" name="Text Placeholder 3"/>
          <p:cNvSpPr>
            <a:spLocks noGrp="1"/>
          </p:cNvSpPr>
          <p:nvPr>
            <p:ph type="body" sz="half" idx="2"/>
          </p:nvPr>
        </p:nvSpPr>
        <p:spPr>
          <a:xfrm>
            <a:off x="6088443" y="3274310"/>
            <a:ext cx="25908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4E80CCA2-2A01-4A39-9158-E4BA6FE717E3}" type="datetime1">
              <a:rPr lang="en-US"/>
              <a:pPr>
                <a:defRPr/>
              </a:pPr>
              <a:t>11/15/2018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E9F814A0-EE52-4ED9-AD55-32F5F9A2DFBC}" type="slidenum">
              <a:rPr lang="en-US" altLang="en-US"/>
              <a:pPr>
                <a:defRPr/>
              </a:pPr>
              <a:t>‹#›</a:t>
            </a:fld>
            <a:endParaRPr lang="en-US" altLang="en-US"/>
          </a:p>
        </p:txBody>
      </p:sp>
    </p:spTree>
    <p:extLst>
      <p:ext uri="{BB962C8B-B14F-4D97-AF65-F5344CB8AC3E}">
        <p14:creationId xmlns:p14="http://schemas.microsoft.com/office/powerpoint/2010/main" val="427625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6D93565-0486-45DD-8E0E-F40D2C0B4085}" type="datetime1">
              <a:rPr lang="en-US"/>
              <a:pPr>
                <a:defRPr/>
              </a:pPr>
              <a:t>11/15/2018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80D874DB-F23D-4F43-9916-6366433C4050}" type="slidenum">
              <a:rPr lang="en-US" altLang="en-US"/>
              <a:pPr>
                <a:defRPr/>
              </a:pPr>
              <a:t>‹#›</a:t>
            </a:fld>
            <a:endParaRPr lang="en-US" altLang="en-US"/>
          </a:p>
        </p:txBody>
      </p:sp>
    </p:spTree>
    <p:extLst>
      <p:ext uri="{BB962C8B-B14F-4D97-AF65-F5344CB8AC3E}">
        <p14:creationId xmlns:p14="http://schemas.microsoft.com/office/powerpoint/2010/main" val="30780354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929D7F9-B89D-4407-8DB9-9528D84AFE03}" type="datetime1">
              <a:rPr lang="en-US"/>
              <a:pPr>
                <a:defRPr/>
              </a:pPr>
              <a:t>11/15/2018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61C0A79A-4A96-4895-9245-D666277EBEF8}" type="slidenum">
              <a:rPr lang="en-US" altLang="en-US"/>
              <a:pPr>
                <a:defRPr/>
              </a:pPr>
              <a:t>‹#›</a:t>
            </a:fld>
            <a:endParaRPr lang="en-US" altLang="en-US"/>
          </a:p>
        </p:txBody>
      </p:sp>
    </p:spTree>
    <p:extLst>
      <p:ext uri="{BB962C8B-B14F-4D97-AF65-F5344CB8AC3E}">
        <p14:creationId xmlns:p14="http://schemas.microsoft.com/office/powerpoint/2010/main" val="12254455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5"/>
            <a:ext cx="8229600" cy="1139825"/>
          </a:xfrm>
        </p:spPr>
        <p:txBody>
          <a:bodyPr/>
          <a:lstStyle/>
          <a:p>
            <a:r>
              <a:rPr lang="en-US"/>
              <a:t>Click to edit Master title style</a:t>
            </a:r>
          </a:p>
        </p:txBody>
      </p:sp>
      <p:sp>
        <p:nvSpPr>
          <p:cNvPr id="3" name="SmartArt Placeholder 2"/>
          <p:cNvSpPr>
            <a:spLocks noGrp="1"/>
          </p:cNvSpPr>
          <p:nvPr>
            <p:ph type="dgm" idx="1"/>
          </p:nvPr>
        </p:nvSpPr>
        <p:spPr>
          <a:xfrm>
            <a:off x="457200" y="1600202"/>
            <a:ext cx="82296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0BF79D-6788-447A-B95F-4E0A7583A0BB}" type="slidenum">
              <a:rPr lang="en-US"/>
              <a:pPr>
                <a:defRPr/>
              </a:pPr>
              <a:t>‹#›</a:t>
            </a:fld>
            <a:endParaRPr lang="en-US"/>
          </a:p>
        </p:txBody>
      </p:sp>
    </p:spTree>
    <p:extLst>
      <p:ext uri="{BB962C8B-B14F-4D97-AF65-F5344CB8AC3E}">
        <p14:creationId xmlns:p14="http://schemas.microsoft.com/office/powerpoint/2010/main" val="1187631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5422AD44-53AD-41E5-98B5-FEB0B9244AAE}"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18">
            <a:extLst>
              <a:ext uri="{FF2B5EF4-FFF2-40B4-BE49-F238E27FC236}">
                <a16:creationId xmlns:a16="http://schemas.microsoft.com/office/drawing/2014/main" id="{202A8477-A78C-4F78-B246-DD808328EE10}"/>
              </a:ext>
            </a:extLst>
          </p:cNvPr>
          <p:cNvSpPr/>
          <p:nvPr userDrawn="1"/>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Tree>
    <p:extLst>
      <p:ext uri="{BB962C8B-B14F-4D97-AF65-F5344CB8AC3E}">
        <p14:creationId xmlns:p14="http://schemas.microsoft.com/office/powerpoint/2010/main" val="31982671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pPr>
              <a:defRPr/>
            </a:pPr>
            <a:fld id="{879BEAF0-5F96-4C98-8AA0-88F00A8A77E0}"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a:defRPr/>
            </a:pPr>
            <a:fld id="{5A8ADD7E-9AF2-417D-B7EA-87A4DF7386C8}" type="slidenum">
              <a:rPr lang="en-US" altLang="en-US" smtClean="0"/>
              <a:pPr>
                <a:defRPr/>
              </a:pPr>
              <a:t>‹#›</a:t>
            </a:fld>
            <a:endParaRPr lang="en-US" altLang="en-US"/>
          </a:p>
        </p:txBody>
      </p:sp>
    </p:spTree>
    <p:extLst>
      <p:ext uri="{BB962C8B-B14F-4D97-AF65-F5344CB8AC3E}">
        <p14:creationId xmlns:p14="http://schemas.microsoft.com/office/powerpoint/2010/main" val="1484536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8FBB733-B6C8-4CC7-8FF5-A020A471182C}"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a:defRPr/>
            </a:pPr>
            <a:fld id="{9DAD95B7-1748-4E09-9535-F646BB4C9420}" type="slidenum">
              <a:rPr lang="en-US" altLang="en-US" smtClean="0"/>
              <a:pPr>
                <a:defRPr/>
              </a:pPr>
              <a:t>‹#›</a:t>
            </a:fld>
            <a:endParaRPr lang="en-US" altLang="en-US"/>
          </a:p>
        </p:txBody>
      </p:sp>
    </p:spTree>
    <p:extLst>
      <p:ext uri="{BB962C8B-B14F-4D97-AF65-F5344CB8AC3E}">
        <p14:creationId xmlns:p14="http://schemas.microsoft.com/office/powerpoint/2010/main" val="1142329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C3B605E-4193-4F0C-A456-774634AA4466}" type="datetime1">
              <a:rPr lang="en-US" smtClean="0">
                <a:solidFill>
                  <a:srgbClr val="009DD9"/>
                </a:solidFill>
              </a:rPr>
              <a:pPr>
                <a:defRPr/>
              </a:pPr>
              <a:t>11/15/2018</a:t>
            </a:fld>
            <a:endParaRPr lang="en-US" dirty="0">
              <a:solidFill>
                <a:srgbClr val="009DD9"/>
              </a:solidFill>
            </a:endParaRPr>
          </a:p>
        </p:txBody>
      </p:sp>
      <p:sp>
        <p:nvSpPr>
          <p:cNvPr id="6" name="Footer Placeholder 5"/>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7" name="Slide Number Placeholder 6"/>
          <p:cNvSpPr>
            <a:spLocks noGrp="1"/>
          </p:cNvSpPr>
          <p:nvPr>
            <p:ph type="sldNum" sz="quarter" idx="12"/>
          </p:nvPr>
        </p:nvSpPr>
        <p:spPr/>
        <p:txBody>
          <a:bodyPr/>
          <a:lstStyle/>
          <a:p>
            <a:pPr>
              <a:defRPr/>
            </a:pPr>
            <a:fld id="{6B87D3F5-6D8D-4624-B1C8-A2A18C00B587}" type="slidenum">
              <a:rPr lang="en-US" altLang="en-US" smtClean="0"/>
              <a:pPr>
                <a:defRPr/>
              </a:pPr>
              <a:t>‹#›</a:t>
            </a:fld>
            <a:endParaRPr lang="en-US" altLang="en-US"/>
          </a:p>
        </p:txBody>
      </p:sp>
    </p:spTree>
    <p:extLst>
      <p:ext uri="{BB962C8B-B14F-4D97-AF65-F5344CB8AC3E}">
        <p14:creationId xmlns:p14="http://schemas.microsoft.com/office/powerpoint/2010/main" val="2323265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2B81CF9-15F5-4B0F-A161-66D7F7824881}" type="datetime1">
              <a:rPr lang="en-US" smtClean="0">
                <a:solidFill>
                  <a:srgbClr val="009DD9"/>
                </a:solidFill>
              </a:rPr>
              <a:pPr>
                <a:defRPr/>
              </a:pPr>
              <a:t>11/15/2018</a:t>
            </a:fld>
            <a:endParaRPr lang="en-US" dirty="0">
              <a:solidFill>
                <a:srgbClr val="009DD9"/>
              </a:solidFill>
            </a:endParaRPr>
          </a:p>
        </p:txBody>
      </p:sp>
      <p:sp>
        <p:nvSpPr>
          <p:cNvPr id="8" name="Footer Placeholder 7"/>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9" name="Slide Number Placeholder 8"/>
          <p:cNvSpPr>
            <a:spLocks noGrp="1"/>
          </p:cNvSpPr>
          <p:nvPr>
            <p:ph type="sldNum" sz="quarter" idx="12"/>
          </p:nvPr>
        </p:nvSpPr>
        <p:spPr/>
        <p:txBody>
          <a:bodyPr/>
          <a:lstStyle/>
          <a:p>
            <a:pPr>
              <a:defRPr/>
            </a:pPr>
            <a:fld id="{B20EA525-A6A9-477F-AB73-256F42606989}" type="slidenum">
              <a:rPr lang="en-US" altLang="en-US" smtClean="0"/>
              <a:pPr>
                <a:defRPr/>
              </a:pPr>
              <a:t>‹#›</a:t>
            </a:fld>
            <a:endParaRPr lang="en-US" altLang="en-US"/>
          </a:p>
        </p:txBody>
      </p:sp>
    </p:spTree>
    <p:extLst>
      <p:ext uri="{BB962C8B-B14F-4D97-AF65-F5344CB8AC3E}">
        <p14:creationId xmlns:p14="http://schemas.microsoft.com/office/powerpoint/2010/main" val="17879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88FBB733-B6C8-4CC7-8FF5-A020A471182C}" type="datetime1">
              <a:rPr lang="en-US">
                <a:solidFill>
                  <a:srgbClr val="009DD9"/>
                </a:solidFill>
              </a:rPr>
              <a:pPr>
                <a:defRPr/>
              </a:pPr>
              <a:t>11/15/2018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9DAD95B7-1748-4E09-9535-F646BB4C9420}" type="slidenum">
              <a:rPr lang="en-US" altLang="en-US"/>
              <a:pPr>
                <a:defRPr/>
              </a:pPr>
              <a:t>‹#›</a:t>
            </a:fld>
            <a:endParaRPr lang="en-US" altLang="en-US"/>
          </a:p>
        </p:txBody>
      </p:sp>
    </p:spTree>
    <p:extLst>
      <p:ext uri="{BB962C8B-B14F-4D97-AF65-F5344CB8AC3E}">
        <p14:creationId xmlns:p14="http://schemas.microsoft.com/office/powerpoint/2010/main" val="29880313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a:defRPr/>
            </a:pPr>
            <a:fld id="{6156F45A-685C-4A96-B872-0318E9E5ABD6}" type="datetime1">
              <a:rPr lang="en-US" smtClean="0">
                <a:solidFill>
                  <a:srgbClr val="009DD9"/>
                </a:solidFill>
              </a:rPr>
              <a:pPr>
                <a:defRPr/>
              </a:pPr>
              <a:t>11/15/2018</a:t>
            </a:fld>
            <a:endParaRPr lang="en-US" dirty="0">
              <a:solidFill>
                <a:srgbClr val="009DD9"/>
              </a:solidFill>
            </a:endParaRPr>
          </a:p>
        </p:txBody>
      </p:sp>
      <p:sp>
        <p:nvSpPr>
          <p:cNvPr id="5" name="Footer Placeholder 3"/>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4"/>
          <p:cNvSpPr>
            <a:spLocks noGrp="1"/>
          </p:cNvSpPr>
          <p:nvPr>
            <p:ph type="sldNum" sz="quarter" idx="12"/>
          </p:nvPr>
        </p:nvSpPr>
        <p:spPr/>
        <p:txBody>
          <a:bodyPr/>
          <a:lstStyle/>
          <a:p>
            <a:pPr>
              <a:defRPr/>
            </a:pPr>
            <a:fld id="{5F1B4FFA-B6B2-4B07-B4F0-2D14C68884A8}" type="slidenum">
              <a:rPr lang="en-US" altLang="en-US" smtClean="0"/>
              <a:pPr>
                <a:defRPr/>
              </a:pPr>
              <a:t>‹#›</a:t>
            </a:fld>
            <a:endParaRPr lang="en-US" altLang="en-US"/>
          </a:p>
        </p:txBody>
      </p:sp>
    </p:spTree>
    <p:extLst>
      <p:ext uri="{BB962C8B-B14F-4D97-AF65-F5344CB8AC3E}">
        <p14:creationId xmlns:p14="http://schemas.microsoft.com/office/powerpoint/2010/main" val="36339589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B40F18EC-6084-43BA-B3EE-CD375A096942}" type="datetime1">
              <a:rPr lang="en-US" smtClean="0">
                <a:solidFill>
                  <a:srgbClr val="009DD9"/>
                </a:solidFill>
              </a:rPr>
              <a:pPr>
                <a:defRPr/>
              </a:pPr>
              <a:t>11/15/2018</a:t>
            </a:fld>
            <a:endParaRPr lang="en-US" dirty="0">
              <a:solidFill>
                <a:srgbClr val="009DD9"/>
              </a:solidFill>
            </a:endParaRPr>
          </a:p>
        </p:txBody>
      </p:sp>
      <p:sp>
        <p:nvSpPr>
          <p:cNvPr id="5" name="Footer Placeholder 2"/>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3"/>
          <p:cNvSpPr>
            <a:spLocks noGrp="1"/>
          </p:cNvSpPr>
          <p:nvPr>
            <p:ph type="sldNum" sz="quarter" idx="12"/>
          </p:nvPr>
        </p:nvSpPr>
        <p:spPr/>
        <p:txBody>
          <a:bodyPr/>
          <a:lstStyle/>
          <a:p>
            <a:pPr>
              <a:defRPr/>
            </a:pPr>
            <a:fld id="{B89CA851-CDC1-4222-8CE0-30142BE79573}" type="slidenum">
              <a:rPr lang="en-US" altLang="en-US" smtClean="0"/>
              <a:pPr>
                <a:defRPr/>
              </a:pPr>
              <a:t>‹#›</a:t>
            </a:fld>
            <a:endParaRPr lang="en-US" altLang="en-US"/>
          </a:p>
        </p:txBody>
      </p:sp>
    </p:spTree>
    <p:extLst>
      <p:ext uri="{BB962C8B-B14F-4D97-AF65-F5344CB8AC3E}">
        <p14:creationId xmlns:p14="http://schemas.microsoft.com/office/powerpoint/2010/main" val="4141213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pPr>
              <a:defRPr/>
            </a:pPr>
            <a:fld id="{FE1B1D4C-3DB0-4AD6-A870-E321B413F666}" type="datetime1">
              <a:rPr lang="en-US" smtClean="0">
                <a:solidFill>
                  <a:srgbClr val="009DD9"/>
                </a:solidFill>
              </a:rPr>
              <a:pPr>
                <a:defRPr/>
              </a:pPr>
              <a:t>11/15/2018</a:t>
            </a:fld>
            <a:endParaRPr lang="en-US" dirty="0">
              <a:solidFill>
                <a:srgbClr val="009DD9"/>
              </a:solidFill>
            </a:endParaRPr>
          </a:p>
        </p:txBody>
      </p:sp>
      <p:sp>
        <p:nvSpPr>
          <p:cNvPr id="5" name="Footer Placeholder 5"/>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6"/>
          <p:cNvSpPr>
            <a:spLocks noGrp="1"/>
          </p:cNvSpPr>
          <p:nvPr>
            <p:ph type="sldNum" sz="quarter" idx="12"/>
          </p:nvPr>
        </p:nvSpPr>
        <p:spPr/>
        <p:txBody>
          <a:bodyPr/>
          <a:lstStyle/>
          <a:p>
            <a:pPr>
              <a:defRPr/>
            </a:pPr>
            <a:fld id="{B8D8E427-E022-416A-9BF9-E6EEBF763A0B}" type="slidenum">
              <a:rPr lang="en-US" altLang="en-US" smtClean="0"/>
              <a:pPr>
                <a:defRPr/>
              </a:pPr>
              <a:t>‹#›</a:t>
            </a:fld>
            <a:endParaRPr lang="en-US" altLang="en-US"/>
          </a:p>
        </p:txBody>
      </p:sp>
    </p:spTree>
    <p:extLst>
      <p:ext uri="{BB962C8B-B14F-4D97-AF65-F5344CB8AC3E}">
        <p14:creationId xmlns:p14="http://schemas.microsoft.com/office/powerpoint/2010/main" val="3040070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52C1130F-D717-42ED-B7B4-D6E5C0B5082E}" type="datetime1">
              <a:rPr lang="en-US" smtClean="0">
                <a:solidFill>
                  <a:srgbClr val="009DD9"/>
                </a:solidFill>
              </a:rPr>
              <a:pPr>
                <a:defRPr/>
              </a:pPr>
              <a:t>11/15/2018</a:t>
            </a:fld>
            <a:endParaRPr lang="en-US" dirty="0">
              <a:solidFill>
                <a:srgbClr val="009DD9"/>
              </a:solidFill>
            </a:endParaRPr>
          </a:p>
        </p:txBody>
      </p:sp>
      <p:sp>
        <p:nvSpPr>
          <p:cNvPr id="6" name="Footer Placeholder 5"/>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7" name="Slide Number Placeholder 6"/>
          <p:cNvSpPr>
            <a:spLocks noGrp="1"/>
          </p:cNvSpPr>
          <p:nvPr>
            <p:ph type="sldNum" sz="quarter" idx="12"/>
          </p:nvPr>
        </p:nvSpPr>
        <p:spPr/>
        <p:txBody>
          <a:bodyPr/>
          <a:lstStyle/>
          <a:p>
            <a:pPr>
              <a:defRPr/>
            </a:pPr>
            <a:fld id="{CA14B0F7-31F8-4474-AD88-82C5B7392DEC}" type="slidenum">
              <a:rPr lang="en-US" altLang="en-US" smtClean="0"/>
              <a:pPr>
                <a:defRPr/>
              </a:pPr>
              <a:t>‹#›</a:t>
            </a:fld>
            <a:endParaRPr lang="en-US" altLang="en-US"/>
          </a:p>
        </p:txBody>
      </p:sp>
    </p:spTree>
    <p:extLst>
      <p:ext uri="{BB962C8B-B14F-4D97-AF65-F5344CB8AC3E}">
        <p14:creationId xmlns:p14="http://schemas.microsoft.com/office/powerpoint/2010/main" val="15427337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6" name="Footer Placeholder 5"/>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429968039"/>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698476592"/>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150247315"/>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174370954"/>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4"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3966289716"/>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4"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148560244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6"/>
            <a:ext cx="40386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6"/>
            <a:ext cx="40386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3B605E-4193-4F0C-A456-774634AA4466}" type="datetime1">
              <a:rPr lang="en-US">
                <a:solidFill>
                  <a:srgbClr val="009DD9"/>
                </a:solidFill>
              </a:rPr>
              <a:pPr>
                <a:defRPr/>
              </a:pPr>
              <a:t>11/15/2018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6B87D3F5-6D8D-4624-B1C8-A2A18C00B587}" type="slidenum">
              <a:rPr lang="en-US" altLang="en-US"/>
              <a:pPr>
                <a:defRPr/>
              </a:pPr>
              <a:t>‹#›</a:t>
            </a:fld>
            <a:endParaRPr lang="en-US" altLang="en-US"/>
          </a:p>
        </p:txBody>
      </p:sp>
    </p:spTree>
    <p:extLst>
      <p:ext uri="{BB962C8B-B14F-4D97-AF65-F5344CB8AC3E}">
        <p14:creationId xmlns:p14="http://schemas.microsoft.com/office/powerpoint/2010/main" val="33583200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2EA33C0-E306-416D-AA32-CAAD1C076EA1}"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a:defRPr/>
            </a:pPr>
            <a:fld id="{5C05183A-9BB1-4B16-9EB0-BD8D37EEBD79}" type="slidenum">
              <a:rPr lang="en-US" altLang="en-US" smtClean="0"/>
              <a:pPr>
                <a:defRPr/>
              </a:pPr>
              <a:t>‹#›</a:t>
            </a:fld>
            <a:endParaRPr lang="en-US" altLang="en-US"/>
          </a:p>
        </p:txBody>
      </p:sp>
    </p:spTree>
    <p:extLst>
      <p:ext uri="{BB962C8B-B14F-4D97-AF65-F5344CB8AC3E}">
        <p14:creationId xmlns:p14="http://schemas.microsoft.com/office/powerpoint/2010/main" val="37328730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1056ABF-403B-478E-AC87-FC9449919565}"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11"/>
          </p:nvPr>
        </p:nvSpPr>
        <p:spPr/>
        <p:txBody>
          <a:body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p>
            <a:pPr>
              <a:defRPr/>
            </a:pPr>
            <a:fld id="{D2D8320D-F0CB-47FE-AE98-C3020661CB2C}" type="slidenum">
              <a:rPr lang="en-US" altLang="en-US" smtClean="0"/>
              <a:pPr>
                <a:defRPr/>
              </a:pPr>
              <a:t>‹#›</a:t>
            </a:fld>
            <a:endParaRPr lang="en-US" altLang="en-US"/>
          </a:p>
        </p:txBody>
      </p:sp>
    </p:spTree>
    <p:extLst>
      <p:ext uri="{BB962C8B-B14F-4D97-AF65-F5344CB8AC3E}">
        <p14:creationId xmlns:p14="http://schemas.microsoft.com/office/powerpoint/2010/main" val="370375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3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5" y="2708519"/>
            <a:ext cx="4041775"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92B81CF9-15F5-4B0F-A161-66D7F7824881}" type="datetime1">
              <a:rPr lang="en-US">
                <a:solidFill>
                  <a:srgbClr val="009DD9"/>
                </a:solidFill>
              </a:rPr>
              <a:pPr>
                <a:defRPr/>
              </a:pPr>
              <a:t>11/15/2018</a:t>
            </a:fld>
            <a:endParaRPr lang="en-US" dirty="0">
              <a:solidFill>
                <a:srgbClr val="009DD9"/>
              </a:solidFill>
            </a:endParaRPr>
          </a:p>
        </p:txBody>
      </p:sp>
      <p:sp>
        <p:nvSpPr>
          <p:cNvPr id="8" name="Slide Number Placeholder 26"/>
          <p:cNvSpPr>
            <a:spLocks noGrp="1"/>
          </p:cNvSpPr>
          <p:nvPr>
            <p:ph type="sldNum" sz="quarter" idx="11"/>
          </p:nvPr>
        </p:nvSpPr>
        <p:spPr/>
        <p:txBody>
          <a:bodyPr/>
          <a:lstStyle>
            <a:lvl1pPr>
              <a:defRPr/>
            </a:lvl1pPr>
          </a:lstStyle>
          <a:p>
            <a:pPr>
              <a:defRPr/>
            </a:pPr>
            <a:fld id="{B20EA525-A6A9-477F-AB73-256F42606989}"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r>
              <a:rPr lang="en-US">
                <a:solidFill>
                  <a:srgbClr val="009DD9"/>
                </a:solidFill>
              </a:rPr>
              <a:t>Draft * Deliberative * Do not Cite, Quote, or Release</a:t>
            </a:r>
          </a:p>
        </p:txBody>
      </p:sp>
    </p:spTree>
    <p:extLst>
      <p:ext uri="{BB962C8B-B14F-4D97-AF65-F5344CB8AC3E}">
        <p14:creationId xmlns:p14="http://schemas.microsoft.com/office/powerpoint/2010/main" val="106616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3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4" y="612775"/>
            <a:ext cx="957262" cy="457200"/>
          </a:xfrm>
        </p:spPr>
        <p:txBody>
          <a:bodyPr/>
          <a:lstStyle>
            <a:lvl1pPr>
              <a:defRPr/>
            </a:lvl1pPr>
          </a:lstStyle>
          <a:p>
            <a:pPr>
              <a:defRPr/>
            </a:pPr>
            <a:fld id="{6156F45A-685C-4A96-B872-0318E9E5ABD6}" type="datetime1">
              <a:rPr lang="en-US">
                <a:solidFill>
                  <a:srgbClr val="009DD9"/>
                </a:solidFill>
              </a:rPr>
              <a:pPr>
                <a:defRPr/>
              </a:pPr>
              <a:t>11/15/2018</a:t>
            </a:fld>
            <a:endParaRPr lang="en-US" dirty="0">
              <a:solidFill>
                <a:srgbClr val="009DD9"/>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5" name="Slide Number Placeholder 4"/>
          <p:cNvSpPr>
            <a:spLocks noGrp="1"/>
          </p:cNvSpPr>
          <p:nvPr>
            <p:ph type="sldNum" sz="quarter" idx="12"/>
          </p:nvPr>
        </p:nvSpPr>
        <p:spPr/>
        <p:txBody>
          <a:bodyPr/>
          <a:lstStyle>
            <a:lvl1pPr>
              <a:defRPr/>
            </a:lvl1pPr>
          </a:lstStyle>
          <a:p>
            <a:pPr>
              <a:defRPr/>
            </a:pPr>
            <a:fld id="{5F1B4FFA-B6B2-4B07-B4F0-2D14C68884A8}" type="slidenum">
              <a:rPr lang="en-US" altLang="en-US"/>
              <a:pPr>
                <a:defRPr/>
              </a:pPr>
              <a:t>‹#›</a:t>
            </a:fld>
            <a:endParaRPr lang="en-US" altLang="en-US"/>
          </a:p>
        </p:txBody>
      </p:sp>
    </p:spTree>
    <p:extLst>
      <p:ext uri="{BB962C8B-B14F-4D97-AF65-F5344CB8AC3E}">
        <p14:creationId xmlns:p14="http://schemas.microsoft.com/office/powerpoint/2010/main" val="417760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40F18EC-6084-43BA-B3EE-CD375A096942}" type="datetime1">
              <a:rPr lang="en-US">
                <a:solidFill>
                  <a:srgbClr val="009DD9"/>
                </a:solidFill>
              </a:rPr>
              <a:pPr>
                <a:defRPr/>
              </a:pPr>
              <a:t>11/15/2018</a:t>
            </a:fld>
            <a:endParaRPr lang="en-US" dirty="0">
              <a:solidFill>
                <a:srgbClr val="009DD9"/>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4" name="Slide Number Placeholder 22"/>
          <p:cNvSpPr>
            <a:spLocks noGrp="1"/>
          </p:cNvSpPr>
          <p:nvPr>
            <p:ph type="sldNum" sz="quarter" idx="12"/>
          </p:nvPr>
        </p:nvSpPr>
        <p:spPr/>
        <p:txBody>
          <a:bodyPr/>
          <a:lstStyle>
            <a:lvl1pPr>
              <a:defRPr/>
            </a:lvl1pPr>
          </a:lstStyle>
          <a:p>
            <a:pPr>
              <a:defRPr/>
            </a:pPr>
            <a:fld id="{B89CA851-CDC1-4222-8CE0-30142BE79573}" type="slidenum">
              <a:rPr lang="en-US" altLang="en-US"/>
              <a:pPr>
                <a:defRPr/>
              </a:pPr>
              <a:t>‹#›</a:t>
            </a:fld>
            <a:endParaRPr lang="en-US" altLang="en-US"/>
          </a:p>
        </p:txBody>
      </p:sp>
    </p:spTree>
    <p:extLst>
      <p:ext uri="{BB962C8B-B14F-4D97-AF65-F5344CB8AC3E}">
        <p14:creationId xmlns:p14="http://schemas.microsoft.com/office/powerpoint/2010/main" val="405649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35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FE1B1D4C-3DB0-4AD6-A870-E321B413F666}" type="datetime1">
              <a:rPr lang="en-US">
                <a:solidFill>
                  <a:srgbClr val="009DD9"/>
                </a:solidFill>
              </a:rPr>
              <a:pPr>
                <a:defRPr/>
              </a:pPr>
              <a:t>11/15/2018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B8D8E427-E022-416A-9BF9-E6EEBF763A0B}" type="slidenum">
              <a:rPr lang="en-US" altLang="en-US"/>
              <a:pPr>
                <a:defRPr/>
              </a:pPr>
              <a:t>‹#›</a:t>
            </a:fld>
            <a:endParaRPr lang="en-US" altLang="en-US"/>
          </a:p>
        </p:txBody>
      </p:sp>
    </p:spTree>
    <p:extLst>
      <p:ext uri="{BB962C8B-B14F-4D97-AF65-F5344CB8AC3E}">
        <p14:creationId xmlns:p14="http://schemas.microsoft.com/office/powerpoint/2010/main" val="429634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2"/>
            <a:ext cx="586803" cy="4681637"/>
          </a:xfrm>
        </p:spPr>
        <p:txBody>
          <a:bodyPr vert="vert270" lIns="45720" tIns="0" rIns="45720" anchor="t"/>
          <a:lstStyle>
            <a:lvl1pPr algn="ctr">
              <a:buNone/>
              <a:defRPr sz="15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2400"/>
            </a:lvl1pPr>
          </a:lstStyle>
          <a:p>
            <a:pPr lvl="0"/>
            <a:r>
              <a:rPr lang="en-US" noProof="0" dirty="0"/>
              <a:t>Click icon to add picture</a:t>
            </a:r>
          </a:p>
        </p:txBody>
      </p:sp>
      <p:sp>
        <p:nvSpPr>
          <p:cNvPr id="4" name="Text Placeholder 3"/>
          <p:cNvSpPr>
            <a:spLocks noGrp="1"/>
          </p:cNvSpPr>
          <p:nvPr>
            <p:ph type="body" sz="half" idx="2"/>
          </p:nvPr>
        </p:nvSpPr>
        <p:spPr>
          <a:xfrm>
            <a:off x="6088443" y="3274310"/>
            <a:ext cx="25908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52C1130F-D717-42ED-B7B4-D6E5C0B5082E}" type="datetime1">
              <a:rPr lang="en-US">
                <a:solidFill>
                  <a:srgbClr val="009DD9"/>
                </a:solidFill>
              </a:rPr>
              <a:pPr>
                <a:defRPr/>
              </a:pPr>
              <a:t>11/15/2018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CA14B0F7-31F8-4474-AD88-82C5B7392DEC}" type="slidenum">
              <a:rPr lang="en-US" altLang="en-US"/>
              <a:pPr>
                <a:defRPr/>
              </a:pPr>
              <a:t>‹#›</a:t>
            </a:fld>
            <a:endParaRPr lang="en-US" altLang="en-US"/>
          </a:p>
        </p:txBody>
      </p:sp>
    </p:spTree>
    <p:extLst>
      <p:ext uri="{BB962C8B-B14F-4D97-AF65-F5344CB8AC3E}">
        <p14:creationId xmlns:p14="http://schemas.microsoft.com/office/powerpoint/2010/main" val="301706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5"/>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 name="Rectangle 29"/>
          <p:cNvSpPr/>
          <p:nvPr/>
        </p:nvSpPr>
        <p:spPr>
          <a:xfrm>
            <a:off x="0" y="307977"/>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1" name="Rectangle 30"/>
          <p:cNvSpPr/>
          <p:nvPr/>
        </p:nvSpPr>
        <p:spPr>
          <a:xfrm flipV="1">
            <a:off x="5410200" y="360365"/>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2" name="Rectangle 31"/>
          <p:cNvSpPr/>
          <p:nvPr/>
        </p:nvSpPr>
        <p:spPr>
          <a:xfrm flipV="1">
            <a:off x="5410200" y="439740"/>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3" name="Rounded Rectangle 32"/>
          <p:cNvSpPr/>
          <p:nvPr/>
        </p:nvSpPr>
        <p:spPr bwMode="white">
          <a:xfrm>
            <a:off x="5407026" y="496889"/>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9" name="Rectangle 38"/>
          <p:cNvSpPr/>
          <p:nvPr/>
        </p:nvSpPr>
        <p:spPr bwMode="invGray">
          <a:xfrm>
            <a:off x="8915401"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063" name="Title Placeholder 21"/>
          <p:cNvSpPr>
            <a:spLocks noGrp="1"/>
          </p:cNvSpPr>
          <p:nvPr>
            <p:ph type="title"/>
          </p:nvPr>
        </p:nvSpPr>
        <p:spPr bwMode="auto">
          <a:xfrm>
            <a:off x="457200" y="533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64" name="Text Placeholder 12"/>
          <p:cNvSpPr>
            <a:spLocks noGrp="1"/>
          </p:cNvSpPr>
          <p:nvPr>
            <p:ph type="body" idx="1"/>
          </p:nvPr>
        </p:nvSpPr>
        <p:spPr bwMode="auto">
          <a:xfrm>
            <a:off x="457200" y="16764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586539" y="612775"/>
            <a:ext cx="957262" cy="457200"/>
          </a:xfrm>
          <a:prstGeom prst="rect">
            <a:avLst/>
          </a:prstGeom>
        </p:spPr>
        <p:txBody>
          <a:bodyPr vert="horz"/>
          <a:lstStyle>
            <a:lvl1pPr algn="l" eaLnBrk="1" fontAlgn="auto" latinLnBrk="0" hangingPunct="1">
              <a:spcBef>
                <a:spcPts val="0"/>
              </a:spcBef>
              <a:spcAft>
                <a:spcPts val="0"/>
              </a:spcAft>
              <a:defRPr kumimoji="0" sz="600">
                <a:solidFill>
                  <a:schemeClr val="accent2"/>
                </a:solidFill>
                <a:latin typeface="+mn-lt"/>
                <a:cs typeface="+mn-cs"/>
              </a:defRPr>
            </a:lvl1pPr>
          </a:lstStyle>
          <a:p>
            <a:pPr>
              <a:defRPr/>
            </a:pPr>
            <a:fld id="{8FDE45F6-7391-4115-95D9-181A0AA4494D}" type="datetime1">
              <a:rPr lang="en-US">
                <a:solidFill>
                  <a:srgbClr val="009DD9"/>
                </a:solidFill>
              </a:rPr>
              <a:pPr>
                <a:defRPr/>
              </a:pPr>
              <a:t>11/15/2018</a:t>
            </a:fld>
            <a:endParaRPr lang="en-US" dirty="0">
              <a:solidFill>
                <a:srgbClr val="009DD9"/>
              </a:solidFill>
            </a:endParaRPr>
          </a:p>
        </p:txBody>
      </p:sp>
      <p:sp>
        <p:nvSpPr>
          <p:cNvPr id="3" name="Footer Placeholder 2"/>
          <p:cNvSpPr>
            <a:spLocks noGrp="1"/>
          </p:cNvSpPr>
          <p:nvPr>
            <p:ph type="ftr" sz="quarter" idx="3"/>
          </p:nvPr>
        </p:nvSpPr>
        <p:spPr>
          <a:xfrm>
            <a:off x="5257801" y="612775"/>
            <a:ext cx="1325563" cy="457200"/>
          </a:xfrm>
          <a:prstGeom prst="rect">
            <a:avLst/>
          </a:prstGeom>
        </p:spPr>
        <p:txBody>
          <a:bodyPr vert="horz"/>
          <a:lstStyle>
            <a:lvl1pPr algn="r" eaLnBrk="1" fontAlgn="auto" latinLnBrk="0" hangingPunct="1">
              <a:spcBef>
                <a:spcPts val="0"/>
              </a:spcBef>
              <a:spcAft>
                <a:spcPts val="0"/>
              </a:spcAft>
              <a:defRPr kumimoji="0" sz="600">
                <a:solidFill>
                  <a:schemeClr val="accent2"/>
                </a:solidFill>
                <a:latin typeface="+mn-lt"/>
                <a:cs typeface="+mn-cs"/>
              </a:defRPr>
            </a:lvl1pPr>
          </a:lstStyle>
          <a:p>
            <a:pPr>
              <a:defRPr/>
            </a:pPr>
            <a:r>
              <a:rPr lang="en-US">
                <a:solidFill>
                  <a:srgbClr val="009DD9"/>
                </a:solidFill>
              </a:rPr>
              <a:t>Draft * Deliberative * Do not Cite, Quote, or Release</a:t>
            </a: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fontAlgn="base">
              <a:spcBef>
                <a:spcPct val="0"/>
              </a:spcBef>
              <a:spcAft>
                <a:spcPct val="0"/>
              </a:spcAft>
              <a:defRPr/>
            </a:pPr>
            <a:fld id="{4E1582B1-8C92-446F-AB10-F7493D823658}"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769591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Trebuchet MS" pitchFamily="34" charset="0"/>
        </a:defRPr>
      </a:lvl2pPr>
      <a:lvl3pPr algn="l" rtl="0" eaLnBrk="0" fontAlgn="base" hangingPunct="0">
        <a:spcBef>
          <a:spcPct val="0"/>
        </a:spcBef>
        <a:spcAft>
          <a:spcPct val="0"/>
        </a:spcAft>
        <a:defRPr sz="3000">
          <a:solidFill>
            <a:schemeClr val="tx2"/>
          </a:solidFill>
          <a:latin typeface="Trebuchet MS" pitchFamily="34" charset="0"/>
        </a:defRPr>
      </a:lvl3pPr>
      <a:lvl4pPr algn="l" rtl="0" eaLnBrk="0" fontAlgn="base" hangingPunct="0">
        <a:spcBef>
          <a:spcPct val="0"/>
        </a:spcBef>
        <a:spcAft>
          <a:spcPct val="0"/>
        </a:spcAft>
        <a:defRPr sz="3000">
          <a:solidFill>
            <a:schemeClr val="tx2"/>
          </a:solidFill>
          <a:latin typeface="Trebuchet MS" pitchFamily="34" charset="0"/>
        </a:defRPr>
      </a:lvl4pPr>
      <a:lvl5pPr algn="l" rtl="0" eaLnBrk="0" fontAlgn="base" hangingPunct="0">
        <a:spcBef>
          <a:spcPct val="0"/>
        </a:spcBef>
        <a:spcAft>
          <a:spcPct val="0"/>
        </a:spcAft>
        <a:defRPr sz="3000">
          <a:solidFill>
            <a:schemeClr val="tx2"/>
          </a:solidFill>
          <a:latin typeface="Trebuchet MS" pitchFamily="34" charset="0"/>
        </a:defRPr>
      </a:lvl5pPr>
      <a:lvl6pPr marL="342900" algn="l" rtl="0" fontAlgn="base">
        <a:spcBef>
          <a:spcPct val="0"/>
        </a:spcBef>
        <a:spcAft>
          <a:spcPct val="0"/>
        </a:spcAft>
        <a:defRPr sz="3000">
          <a:solidFill>
            <a:schemeClr val="tx2"/>
          </a:solidFill>
          <a:latin typeface="Trebuchet MS" pitchFamily="34" charset="0"/>
        </a:defRPr>
      </a:lvl6pPr>
      <a:lvl7pPr marL="685800" algn="l" rtl="0" fontAlgn="base">
        <a:spcBef>
          <a:spcPct val="0"/>
        </a:spcBef>
        <a:spcAft>
          <a:spcPct val="0"/>
        </a:spcAft>
        <a:defRPr sz="3000">
          <a:solidFill>
            <a:schemeClr val="tx2"/>
          </a:solidFill>
          <a:latin typeface="Trebuchet MS" pitchFamily="34" charset="0"/>
        </a:defRPr>
      </a:lvl7pPr>
      <a:lvl8pPr marL="1028700" algn="l" rtl="0" fontAlgn="base">
        <a:spcBef>
          <a:spcPct val="0"/>
        </a:spcBef>
        <a:spcAft>
          <a:spcPct val="0"/>
        </a:spcAft>
        <a:defRPr sz="3000">
          <a:solidFill>
            <a:schemeClr val="tx2"/>
          </a:solidFill>
          <a:latin typeface="Trebuchet MS" pitchFamily="34" charset="0"/>
        </a:defRPr>
      </a:lvl8pPr>
      <a:lvl9pPr marL="1371600" algn="l" rtl="0" fontAlgn="base">
        <a:spcBef>
          <a:spcPct val="0"/>
        </a:spcBef>
        <a:spcAft>
          <a:spcPct val="0"/>
        </a:spcAft>
        <a:defRPr sz="3000">
          <a:solidFill>
            <a:schemeClr val="tx2"/>
          </a:solidFill>
          <a:latin typeface="Trebuchet MS" pitchFamily="34" charset="0"/>
        </a:defRPr>
      </a:lvl9pPr>
    </p:titleStyle>
    <p:bodyStyle>
      <a:lvl1pPr marL="273844" indent="-191691" algn="l" rtl="0" eaLnBrk="0" fontAlgn="base" hangingPunct="0">
        <a:spcBef>
          <a:spcPts val="225"/>
        </a:spcBef>
        <a:spcAft>
          <a:spcPct val="0"/>
        </a:spcAft>
        <a:buClr>
          <a:srgbClr val="0BD0D9"/>
        </a:buClr>
        <a:buFont typeface="Georgia" panose="02040502050405020303" pitchFamily="18" charset="0"/>
        <a:buChar char="•"/>
        <a:defRPr sz="2100" kern="1200">
          <a:solidFill>
            <a:schemeClr val="tx1"/>
          </a:solidFill>
          <a:latin typeface="+mn-lt"/>
          <a:ea typeface="+mn-ea"/>
          <a:cs typeface="+mn-cs"/>
        </a:defRPr>
      </a:lvl1pPr>
      <a:lvl2pPr marL="492919" indent="-184547" algn="l" rtl="0" eaLnBrk="0" fontAlgn="base" hangingPunct="0">
        <a:spcBef>
          <a:spcPts val="225"/>
        </a:spcBef>
        <a:spcAft>
          <a:spcPct val="0"/>
        </a:spcAft>
        <a:buClr>
          <a:schemeClr val="accent2"/>
        </a:buClr>
        <a:buFont typeface="Georgia" panose="02040502050405020303" pitchFamily="18" charset="0"/>
        <a:buChar char="▫"/>
        <a:defRPr sz="1950" kern="1200">
          <a:solidFill>
            <a:schemeClr val="tx2"/>
          </a:solidFill>
          <a:latin typeface="+mn-lt"/>
          <a:ea typeface="+mn-ea"/>
          <a:cs typeface="+mn-cs"/>
        </a:defRPr>
      </a:lvl2pPr>
      <a:lvl3pPr marL="691754" indent="-164306" algn="l" rtl="0" eaLnBrk="0" fontAlgn="base" hangingPunct="0">
        <a:spcBef>
          <a:spcPts val="225"/>
        </a:spcBef>
        <a:spcAft>
          <a:spcPct val="0"/>
        </a:spcAft>
        <a:buClr>
          <a:schemeClr val="accent1"/>
        </a:buClr>
        <a:buFont typeface="Wingdings 2" panose="05020102010507070707" pitchFamily="18" charset="2"/>
        <a:buChar char=""/>
        <a:defRPr sz="1800" kern="1200">
          <a:solidFill>
            <a:schemeClr val="accent1"/>
          </a:solidFill>
          <a:latin typeface="+mn-lt"/>
          <a:ea typeface="+mn-ea"/>
          <a:cs typeface="+mn-cs"/>
        </a:defRPr>
      </a:lvl3pPr>
      <a:lvl4pPr marL="884635" indent="-150019" algn="l" rtl="0" eaLnBrk="0" fontAlgn="base" hangingPunct="0">
        <a:spcBef>
          <a:spcPts val="225"/>
        </a:spcBef>
        <a:spcAft>
          <a:spcPct val="0"/>
        </a:spcAft>
        <a:buClr>
          <a:schemeClr val="accent1"/>
        </a:buClr>
        <a:buFont typeface="Wingdings 2" panose="05020102010507070707" pitchFamily="18" charset="2"/>
        <a:buChar char=""/>
        <a:defRPr sz="1650" kern="1200">
          <a:solidFill>
            <a:schemeClr val="accent1"/>
          </a:solidFill>
          <a:latin typeface="+mn-lt"/>
          <a:ea typeface="+mn-ea"/>
          <a:cs typeface="+mn-cs"/>
        </a:defRPr>
      </a:lvl4pPr>
      <a:lvl5pPr marL="1041797" indent="-136922" algn="l" rtl="0" eaLnBrk="0" fontAlgn="base" hangingPunct="0">
        <a:spcBef>
          <a:spcPts val="225"/>
        </a:spcBef>
        <a:spcAft>
          <a:spcPct val="0"/>
        </a:spcAft>
        <a:buClr>
          <a:srgbClr val="0BD0D9"/>
        </a:buClr>
        <a:buFont typeface="Georgia" panose="02040502050405020303" pitchFamily="18" charset="0"/>
        <a:buChar char="▫"/>
        <a:defRPr sz="1500" kern="1200">
          <a:solidFill>
            <a:srgbClr val="0BD0D9"/>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5"/>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 name="Rectangle 29"/>
          <p:cNvSpPr/>
          <p:nvPr/>
        </p:nvSpPr>
        <p:spPr>
          <a:xfrm>
            <a:off x="0" y="307977"/>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1" name="Rectangle 30"/>
          <p:cNvSpPr/>
          <p:nvPr/>
        </p:nvSpPr>
        <p:spPr>
          <a:xfrm flipV="1">
            <a:off x="5410200" y="360365"/>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2" name="Rectangle 31"/>
          <p:cNvSpPr/>
          <p:nvPr/>
        </p:nvSpPr>
        <p:spPr>
          <a:xfrm flipV="1">
            <a:off x="5410200" y="439740"/>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3" name="Rounded Rectangle 32"/>
          <p:cNvSpPr/>
          <p:nvPr/>
        </p:nvSpPr>
        <p:spPr bwMode="white">
          <a:xfrm>
            <a:off x="5407026" y="496889"/>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9" name="Rectangle 38"/>
          <p:cNvSpPr/>
          <p:nvPr/>
        </p:nvSpPr>
        <p:spPr bwMode="invGray">
          <a:xfrm>
            <a:off x="8915401"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87" name="Title Placeholder 21"/>
          <p:cNvSpPr>
            <a:spLocks noGrp="1"/>
          </p:cNvSpPr>
          <p:nvPr>
            <p:ph type="title"/>
          </p:nvPr>
        </p:nvSpPr>
        <p:spPr bwMode="auto">
          <a:xfrm>
            <a:off x="457200" y="533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88" name="Text Placeholder 12"/>
          <p:cNvSpPr>
            <a:spLocks noGrp="1"/>
          </p:cNvSpPr>
          <p:nvPr>
            <p:ph type="body" idx="1"/>
          </p:nvPr>
        </p:nvSpPr>
        <p:spPr bwMode="auto">
          <a:xfrm>
            <a:off x="457200" y="16764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6586539" y="612775"/>
            <a:ext cx="957262" cy="457200"/>
          </a:xfrm>
          <a:prstGeom prst="rect">
            <a:avLst/>
          </a:prstGeom>
        </p:spPr>
        <p:txBody>
          <a:bodyPr vert="horz"/>
          <a:lstStyle>
            <a:lvl1pPr algn="l" eaLnBrk="1" fontAlgn="auto" latinLnBrk="0" hangingPunct="1">
              <a:spcBef>
                <a:spcPts val="0"/>
              </a:spcBef>
              <a:spcAft>
                <a:spcPts val="0"/>
              </a:spcAft>
              <a:defRPr kumimoji="0" sz="600">
                <a:solidFill>
                  <a:srgbClr val="009DD9"/>
                </a:solidFill>
                <a:latin typeface="+mn-lt"/>
                <a:cs typeface="+mn-cs"/>
              </a:defRPr>
            </a:lvl1pPr>
          </a:lstStyle>
          <a:p>
            <a:pPr>
              <a:defRPr/>
            </a:pPr>
            <a:fld id="{221F307F-2E65-4DD4-862E-08A7A52AD5F1}" type="datetime1">
              <a:rPr lang="en-US"/>
              <a:pPr>
                <a:defRPr/>
              </a:pPr>
              <a:t>11/15/2018</a:t>
            </a:fld>
            <a:endParaRPr lang="en-US" dirty="0"/>
          </a:p>
        </p:txBody>
      </p:sp>
      <p:sp>
        <p:nvSpPr>
          <p:cNvPr id="3" name="Footer Placeholder 2"/>
          <p:cNvSpPr>
            <a:spLocks noGrp="1"/>
          </p:cNvSpPr>
          <p:nvPr>
            <p:ph type="ftr" sz="quarter" idx="3"/>
          </p:nvPr>
        </p:nvSpPr>
        <p:spPr>
          <a:xfrm>
            <a:off x="5257801" y="612775"/>
            <a:ext cx="1325563" cy="457200"/>
          </a:xfrm>
          <a:prstGeom prst="rect">
            <a:avLst/>
          </a:prstGeom>
        </p:spPr>
        <p:txBody>
          <a:bodyPr vert="horz"/>
          <a:lstStyle>
            <a:lvl1pPr algn="r" eaLnBrk="1" fontAlgn="auto" latinLnBrk="0" hangingPunct="1">
              <a:spcBef>
                <a:spcPts val="0"/>
              </a:spcBef>
              <a:spcAft>
                <a:spcPts val="0"/>
              </a:spcAft>
              <a:defRPr kumimoji="0" sz="600">
                <a:solidFill>
                  <a:srgbClr val="009DD9"/>
                </a:solidFill>
                <a:latin typeface="+mn-lt"/>
                <a:cs typeface="+mn-cs"/>
              </a:defRPr>
            </a:lvl1pPr>
          </a:lstStyle>
          <a:p>
            <a:pPr>
              <a:defRPr/>
            </a:pPr>
            <a:r>
              <a:rPr lang="en-US"/>
              <a:t>Draft * Deliberative * Do not Cite, Quote, or Release</a:t>
            </a: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fontAlgn="base">
              <a:spcBef>
                <a:spcPct val="0"/>
              </a:spcBef>
              <a:spcAft>
                <a:spcPct val="0"/>
              </a:spcAft>
              <a:defRPr/>
            </a:pPr>
            <a:fld id="{7AFA6809-780C-4CC6-A378-2AC34A4C0395}"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46869221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Trebuchet MS" pitchFamily="34" charset="0"/>
        </a:defRPr>
      </a:lvl2pPr>
      <a:lvl3pPr algn="l" rtl="0" eaLnBrk="0" fontAlgn="base" hangingPunct="0">
        <a:spcBef>
          <a:spcPct val="0"/>
        </a:spcBef>
        <a:spcAft>
          <a:spcPct val="0"/>
        </a:spcAft>
        <a:defRPr sz="3000">
          <a:solidFill>
            <a:schemeClr val="tx2"/>
          </a:solidFill>
          <a:latin typeface="Trebuchet MS" pitchFamily="34" charset="0"/>
        </a:defRPr>
      </a:lvl3pPr>
      <a:lvl4pPr algn="l" rtl="0" eaLnBrk="0" fontAlgn="base" hangingPunct="0">
        <a:spcBef>
          <a:spcPct val="0"/>
        </a:spcBef>
        <a:spcAft>
          <a:spcPct val="0"/>
        </a:spcAft>
        <a:defRPr sz="3000">
          <a:solidFill>
            <a:schemeClr val="tx2"/>
          </a:solidFill>
          <a:latin typeface="Trebuchet MS" pitchFamily="34" charset="0"/>
        </a:defRPr>
      </a:lvl4pPr>
      <a:lvl5pPr algn="l" rtl="0" eaLnBrk="0" fontAlgn="base" hangingPunct="0">
        <a:spcBef>
          <a:spcPct val="0"/>
        </a:spcBef>
        <a:spcAft>
          <a:spcPct val="0"/>
        </a:spcAft>
        <a:defRPr sz="3000">
          <a:solidFill>
            <a:schemeClr val="tx2"/>
          </a:solidFill>
          <a:latin typeface="Trebuchet MS" pitchFamily="34" charset="0"/>
        </a:defRPr>
      </a:lvl5pPr>
      <a:lvl6pPr marL="342900" algn="l" rtl="0" fontAlgn="base">
        <a:spcBef>
          <a:spcPct val="0"/>
        </a:spcBef>
        <a:spcAft>
          <a:spcPct val="0"/>
        </a:spcAft>
        <a:defRPr sz="3000">
          <a:solidFill>
            <a:schemeClr val="tx2"/>
          </a:solidFill>
          <a:latin typeface="Trebuchet MS" pitchFamily="34" charset="0"/>
        </a:defRPr>
      </a:lvl6pPr>
      <a:lvl7pPr marL="685800" algn="l" rtl="0" fontAlgn="base">
        <a:spcBef>
          <a:spcPct val="0"/>
        </a:spcBef>
        <a:spcAft>
          <a:spcPct val="0"/>
        </a:spcAft>
        <a:defRPr sz="3000">
          <a:solidFill>
            <a:schemeClr val="tx2"/>
          </a:solidFill>
          <a:latin typeface="Trebuchet MS" pitchFamily="34" charset="0"/>
        </a:defRPr>
      </a:lvl7pPr>
      <a:lvl8pPr marL="1028700" algn="l" rtl="0" fontAlgn="base">
        <a:spcBef>
          <a:spcPct val="0"/>
        </a:spcBef>
        <a:spcAft>
          <a:spcPct val="0"/>
        </a:spcAft>
        <a:defRPr sz="3000">
          <a:solidFill>
            <a:schemeClr val="tx2"/>
          </a:solidFill>
          <a:latin typeface="Trebuchet MS" pitchFamily="34" charset="0"/>
        </a:defRPr>
      </a:lvl8pPr>
      <a:lvl9pPr marL="1371600" algn="l" rtl="0" fontAlgn="base">
        <a:spcBef>
          <a:spcPct val="0"/>
        </a:spcBef>
        <a:spcAft>
          <a:spcPct val="0"/>
        </a:spcAft>
        <a:defRPr sz="3000">
          <a:solidFill>
            <a:schemeClr val="tx2"/>
          </a:solidFill>
          <a:latin typeface="Trebuchet MS" pitchFamily="34" charset="0"/>
        </a:defRPr>
      </a:lvl9pPr>
    </p:titleStyle>
    <p:bodyStyle>
      <a:lvl1pPr marL="273844" indent="-191691" algn="l" rtl="0" eaLnBrk="0" fontAlgn="base" hangingPunct="0">
        <a:spcBef>
          <a:spcPts val="225"/>
        </a:spcBef>
        <a:spcAft>
          <a:spcPct val="0"/>
        </a:spcAft>
        <a:buClr>
          <a:srgbClr val="0BD0D9"/>
        </a:buClr>
        <a:buFont typeface="Georgia" panose="02040502050405020303" pitchFamily="18" charset="0"/>
        <a:buChar char="•"/>
        <a:defRPr sz="2100" kern="1200">
          <a:solidFill>
            <a:schemeClr val="tx1"/>
          </a:solidFill>
          <a:latin typeface="+mn-lt"/>
          <a:ea typeface="+mn-ea"/>
          <a:cs typeface="+mn-cs"/>
        </a:defRPr>
      </a:lvl1pPr>
      <a:lvl2pPr marL="492919" indent="-184547" algn="l" rtl="0" eaLnBrk="0" fontAlgn="base" hangingPunct="0">
        <a:spcBef>
          <a:spcPts val="225"/>
        </a:spcBef>
        <a:spcAft>
          <a:spcPct val="0"/>
        </a:spcAft>
        <a:buClr>
          <a:schemeClr val="accent2"/>
        </a:buClr>
        <a:buFont typeface="Georgia" panose="02040502050405020303" pitchFamily="18" charset="0"/>
        <a:buChar char="▫"/>
        <a:defRPr sz="1950" kern="1200">
          <a:solidFill>
            <a:schemeClr val="tx2"/>
          </a:solidFill>
          <a:latin typeface="+mn-lt"/>
          <a:ea typeface="+mn-ea"/>
          <a:cs typeface="+mn-cs"/>
        </a:defRPr>
      </a:lvl2pPr>
      <a:lvl3pPr marL="691754" indent="-164306" algn="l" rtl="0" eaLnBrk="0" fontAlgn="base" hangingPunct="0">
        <a:spcBef>
          <a:spcPts val="225"/>
        </a:spcBef>
        <a:spcAft>
          <a:spcPct val="0"/>
        </a:spcAft>
        <a:buClr>
          <a:schemeClr val="accent1"/>
        </a:buClr>
        <a:buFont typeface="Wingdings 2" panose="05020102010507070707" pitchFamily="18" charset="2"/>
        <a:buChar char=""/>
        <a:defRPr sz="1800" kern="1200">
          <a:solidFill>
            <a:schemeClr val="accent1"/>
          </a:solidFill>
          <a:latin typeface="+mn-lt"/>
          <a:ea typeface="+mn-ea"/>
          <a:cs typeface="+mn-cs"/>
        </a:defRPr>
      </a:lvl3pPr>
      <a:lvl4pPr marL="884635" indent="-150019" algn="l" rtl="0" eaLnBrk="0" fontAlgn="base" hangingPunct="0">
        <a:spcBef>
          <a:spcPts val="225"/>
        </a:spcBef>
        <a:spcAft>
          <a:spcPct val="0"/>
        </a:spcAft>
        <a:buClr>
          <a:schemeClr val="accent1"/>
        </a:buClr>
        <a:buFont typeface="Wingdings 2" panose="05020102010507070707" pitchFamily="18" charset="2"/>
        <a:buChar char=""/>
        <a:defRPr sz="1650" kern="1200">
          <a:solidFill>
            <a:schemeClr val="accent1"/>
          </a:solidFill>
          <a:latin typeface="+mn-lt"/>
          <a:ea typeface="+mn-ea"/>
          <a:cs typeface="+mn-cs"/>
        </a:defRPr>
      </a:lvl4pPr>
      <a:lvl5pPr marL="1041797" indent="-136922" algn="l" rtl="0" eaLnBrk="0" fontAlgn="base" hangingPunct="0">
        <a:spcBef>
          <a:spcPts val="225"/>
        </a:spcBef>
        <a:spcAft>
          <a:spcPct val="0"/>
        </a:spcAft>
        <a:buClr>
          <a:srgbClr val="0BD0D9"/>
        </a:buClr>
        <a:buFont typeface="Georgia" panose="02040502050405020303" pitchFamily="18" charset="0"/>
        <a:buChar char="▫"/>
        <a:defRPr sz="1500" kern="1200">
          <a:solidFill>
            <a:srgbClr val="0BD0D9"/>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8FDE45F6-7391-4115-95D9-181A0AA4494D}" type="datetime1">
              <a:rPr lang="en-US" smtClean="0">
                <a:solidFill>
                  <a:srgbClr val="009DD9"/>
                </a:solidFill>
              </a:rPr>
              <a:pPr>
                <a:defRPr/>
              </a:pPr>
              <a:t>11/15/2018</a:t>
            </a:fld>
            <a:endParaRPr lang="en-US" dirty="0">
              <a:solidFill>
                <a:srgbClr val="009DD9"/>
              </a:solidFill>
            </a:endParaRP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fontAlgn="base">
              <a:spcBef>
                <a:spcPct val="0"/>
              </a:spcBef>
              <a:spcAft>
                <a:spcPct val="0"/>
              </a:spcAft>
              <a:defRPr/>
            </a:pPr>
            <a:fld id="{4E1582B1-8C92-446F-AB10-F7493D823658}"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884519188"/>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92370" y="1085850"/>
            <a:ext cx="8032738" cy="1485900"/>
          </a:xfrm>
        </p:spPr>
        <p:txBody>
          <a:bodyPr>
            <a:noAutofit/>
          </a:bodyPr>
          <a:lstStyle/>
          <a:p>
            <a:pPr algn="ctr"/>
            <a:r>
              <a:rPr lang="en-US" altLang="en-US" sz="3200" dirty="0">
                <a:solidFill>
                  <a:schemeClr val="bg1"/>
                </a:solidFill>
              </a:rPr>
              <a:t>Compliance and Enforcement Updates and other Holiday Treats </a:t>
            </a:r>
          </a:p>
        </p:txBody>
      </p:sp>
      <p:sp>
        <p:nvSpPr>
          <p:cNvPr id="16387" name="Subtitle 2"/>
          <p:cNvSpPr>
            <a:spLocks noGrp="1"/>
          </p:cNvSpPr>
          <p:nvPr>
            <p:ph type="subTitle" idx="1"/>
          </p:nvPr>
        </p:nvSpPr>
        <p:spPr>
          <a:xfrm>
            <a:off x="2128837" y="4286250"/>
            <a:ext cx="4957763" cy="2088046"/>
          </a:xfrm>
        </p:spPr>
        <p:txBody>
          <a:bodyPr>
            <a:normAutofit/>
          </a:bodyPr>
          <a:lstStyle/>
          <a:p>
            <a:pPr marL="47625"/>
            <a:endParaRPr lang="en-US" altLang="en-US" dirty="0">
              <a:solidFill>
                <a:schemeClr val="tx1"/>
              </a:solidFill>
            </a:endParaRPr>
          </a:p>
          <a:p>
            <a:pPr marR="45720" algn="ctr">
              <a:spcBef>
                <a:spcPts val="0"/>
              </a:spcBef>
            </a:pPr>
            <a:r>
              <a:rPr lang="en-US" sz="1500" b="1" dirty="0">
                <a:solidFill>
                  <a:schemeClr val="tx1"/>
                </a:solidFill>
                <a:latin typeface="+mn-lt"/>
                <a:ea typeface="Times New Roman" panose="02020603050405020304" pitchFamily="18" charset="0"/>
              </a:rPr>
              <a:t>17</a:t>
            </a:r>
            <a:r>
              <a:rPr lang="en-US" sz="1500" b="1" baseline="30000" dirty="0">
                <a:solidFill>
                  <a:schemeClr val="tx1"/>
                </a:solidFill>
                <a:latin typeface="+mn-lt"/>
                <a:ea typeface="Times New Roman" panose="02020603050405020304" pitchFamily="18" charset="0"/>
              </a:rPr>
              <a:t>TH</a:t>
            </a:r>
            <a:r>
              <a:rPr lang="en-US" sz="1500" b="1" dirty="0">
                <a:solidFill>
                  <a:schemeClr val="tx1"/>
                </a:solidFill>
                <a:latin typeface="+mn-lt"/>
                <a:ea typeface="Times New Roman" panose="02020603050405020304" pitchFamily="18" charset="0"/>
              </a:rPr>
              <a:t> ANNUAL REGULATORY UPDATE CONFERENCE</a:t>
            </a:r>
            <a:endParaRPr lang="en-US" sz="1500" dirty="0">
              <a:solidFill>
                <a:schemeClr val="tx1"/>
              </a:solidFill>
              <a:latin typeface="+mn-lt"/>
              <a:ea typeface="Times New Roman" panose="02020603050405020304" pitchFamily="18" charset="0"/>
            </a:endParaRPr>
          </a:p>
          <a:p>
            <a:pPr marR="45720" algn="ctr">
              <a:spcBef>
                <a:spcPts val="0"/>
              </a:spcBef>
            </a:pPr>
            <a:r>
              <a:rPr lang="en-US" sz="1500" b="1" dirty="0">
                <a:solidFill>
                  <a:schemeClr val="tx1"/>
                </a:solidFill>
                <a:latin typeface="+mn-lt"/>
                <a:ea typeface="Times New Roman" panose="02020603050405020304" pitchFamily="18" charset="0"/>
              </a:rPr>
              <a:t> </a:t>
            </a:r>
            <a:endParaRPr lang="en-US" sz="1500" dirty="0">
              <a:solidFill>
                <a:schemeClr val="tx1"/>
              </a:solidFill>
              <a:latin typeface="+mn-lt"/>
              <a:ea typeface="Times New Roman" panose="02020603050405020304" pitchFamily="18" charset="0"/>
            </a:endParaRPr>
          </a:p>
          <a:p>
            <a:pPr marR="45720" algn="ctr">
              <a:spcBef>
                <a:spcPts val="0"/>
              </a:spcBef>
            </a:pPr>
            <a:r>
              <a:rPr lang="en-US" sz="1500" b="1" dirty="0">
                <a:solidFill>
                  <a:schemeClr val="tx1"/>
                </a:solidFill>
                <a:latin typeface="+mn-lt"/>
                <a:ea typeface="Times New Roman" panose="02020603050405020304" pitchFamily="18" charset="0"/>
              </a:rPr>
              <a:t>Co-sponsored by NJDEP and A&amp;WMA</a:t>
            </a:r>
            <a:endParaRPr lang="en-US" sz="1500" dirty="0">
              <a:solidFill>
                <a:schemeClr val="tx1"/>
              </a:solidFill>
              <a:latin typeface="+mn-lt"/>
              <a:ea typeface="Times New Roman" panose="02020603050405020304" pitchFamily="18" charset="0"/>
            </a:endParaRPr>
          </a:p>
          <a:p>
            <a:pPr marR="45720" algn="ctr">
              <a:spcBef>
                <a:spcPts val="0"/>
              </a:spcBef>
            </a:pPr>
            <a:r>
              <a:rPr lang="en-US" sz="1500" b="1" dirty="0">
                <a:solidFill>
                  <a:schemeClr val="tx1"/>
                </a:solidFill>
                <a:latin typeface="+mn-lt"/>
                <a:ea typeface="Times New Roman" panose="02020603050405020304" pitchFamily="18" charset="0"/>
              </a:rPr>
              <a:t> </a:t>
            </a:r>
            <a:endParaRPr lang="en-US" sz="1500" dirty="0">
              <a:solidFill>
                <a:schemeClr val="tx1"/>
              </a:solidFill>
              <a:latin typeface="+mn-lt"/>
              <a:ea typeface="Times New Roman" panose="02020603050405020304" pitchFamily="18" charset="0"/>
            </a:endParaRPr>
          </a:p>
          <a:p>
            <a:pPr marR="45720" algn="ctr">
              <a:spcBef>
                <a:spcPts val="0"/>
              </a:spcBef>
            </a:pPr>
            <a:r>
              <a:rPr lang="en-US" sz="1500" b="1" dirty="0">
                <a:solidFill>
                  <a:schemeClr val="tx1"/>
                </a:solidFill>
                <a:latin typeface="+mn-lt"/>
                <a:ea typeface="Times New Roman" panose="02020603050405020304" pitchFamily="18" charset="0"/>
              </a:rPr>
              <a:t>November 16, 2018</a:t>
            </a:r>
            <a:endParaRPr lang="en-US" sz="1500" dirty="0">
              <a:solidFill>
                <a:schemeClr val="tx1"/>
              </a:solidFill>
              <a:latin typeface="+mn-lt"/>
              <a:ea typeface="Times New Roman" panose="02020603050405020304" pitchFamily="18" charset="0"/>
            </a:endParaRPr>
          </a:p>
          <a:p>
            <a:pPr marL="47625"/>
            <a:endParaRPr lang="en-US" altLang="en-US" dirty="0"/>
          </a:p>
        </p:txBody>
      </p:sp>
    </p:spTree>
    <p:extLst>
      <p:ext uri="{BB962C8B-B14F-4D97-AF65-F5344CB8AC3E}">
        <p14:creationId xmlns:p14="http://schemas.microsoft.com/office/powerpoint/2010/main" val="4214220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533400"/>
            <a:ext cx="7082154" cy="885967"/>
          </a:xfrm>
        </p:spPr>
        <p:txBody>
          <a:bodyPr/>
          <a:lstStyle/>
          <a:p>
            <a:r>
              <a:rPr lang="en-US" altLang="en-US" sz="3600" dirty="0"/>
              <a:t>Air  </a:t>
            </a:r>
            <a:r>
              <a:rPr lang="en-US" altLang="en-US" sz="1500" dirty="0"/>
              <a:t>		</a:t>
            </a:r>
            <a:endParaRPr lang="en-US" altLang="en-US" dirty="0"/>
          </a:p>
        </p:txBody>
      </p:sp>
      <p:sp>
        <p:nvSpPr>
          <p:cNvPr id="3" name="Content Placeholder 2"/>
          <p:cNvSpPr>
            <a:spLocks noGrp="1"/>
          </p:cNvSpPr>
          <p:nvPr>
            <p:ph idx="1"/>
          </p:nvPr>
        </p:nvSpPr>
        <p:spPr>
          <a:xfrm>
            <a:off x="550985" y="1324708"/>
            <a:ext cx="8088923" cy="4876800"/>
          </a:xfrm>
        </p:spPr>
        <p:txBody>
          <a:bodyPr>
            <a:noAutofit/>
          </a:bodyPr>
          <a:lstStyle/>
          <a:p>
            <a:r>
              <a:rPr lang="en-US" altLang="en-US" sz="1800" dirty="0"/>
              <a:t>Fumigation</a:t>
            </a:r>
            <a:r>
              <a:rPr lang="en-US" altLang="en-US" sz="1100" dirty="0"/>
              <a:t>  </a:t>
            </a:r>
            <a:endParaRPr lang="en-US" sz="1100" dirty="0"/>
          </a:p>
          <a:p>
            <a:pPr lvl="1"/>
            <a:r>
              <a:rPr lang="en-US" sz="1400" dirty="0"/>
              <a:t>Now require entities fumigating agricultural commodity products obtain an air pollution permit.</a:t>
            </a:r>
          </a:p>
          <a:p>
            <a:pPr lvl="1"/>
            <a:r>
              <a:rPr lang="en-US" sz="1400" dirty="0"/>
              <a:t>Emissions may require a state of the art (SOTA) air pollution control device.</a:t>
            </a:r>
          </a:p>
          <a:p>
            <a:pPr lvl="1"/>
            <a:r>
              <a:rPr lang="en-US" sz="1400" dirty="0"/>
              <a:t>May also be subject to specific VOC control provision N.J.A.C. 7:27-16,</a:t>
            </a:r>
          </a:p>
          <a:p>
            <a:pPr>
              <a:defRPr/>
            </a:pPr>
            <a:r>
              <a:rPr lang="en-US" altLang="en-US" sz="1800" dirty="0"/>
              <a:t>Diesel Emissions </a:t>
            </a:r>
          </a:p>
          <a:p>
            <a:pPr lvl="1">
              <a:defRPr/>
            </a:pPr>
            <a:r>
              <a:rPr lang="en-US" altLang="en-US" sz="1400" dirty="0"/>
              <a:t>Tampering </a:t>
            </a:r>
          </a:p>
          <a:p>
            <a:pPr lvl="1">
              <a:defRPr/>
            </a:pPr>
            <a:r>
              <a:rPr lang="en-US" altLang="en-US" sz="1400" dirty="0"/>
              <a:t>Idling </a:t>
            </a:r>
          </a:p>
          <a:p>
            <a:pPr>
              <a:defRPr/>
            </a:pPr>
            <a:r>
              <a:rPr lang="en-US" altLang="en-US" sz="1800" dirty="0"/>
              <a:t>Minor Source Stage II </a:t>
            </a:r>
          </a:p>
          <a:p>
            <a:pPr lvl="1">
              <a:defRPr/>
            </a:pPr>
            <a:r>
              <a:rPr lang="en-US" sz="1400" dirty="0"/>
              <a:t>Mandated control of gasoline vapors at the pump when fueling vehicles.  </a:t>
            </a:r>
          </a:p>
          <a:p>
            <a:pPr lvl="1"/>
            <a:r>
              <a:rPr lang="en-US" sz="1400" dirty="0"/>
              <a:t>Since 2006 all vehicles have Onboard Refueling Vapor Recovery (ORVR) systems.  </a:t>
            </a:r>
          </a:p>
          <a:p>
            <a:pPr lvl="1"/>
            <a:r>
              <a:rPr lang="en-US" sz="1400" dirty="0"/>
              <a:t>When ORVR systems operate in conjunction with vacuum assist vapor control systems there is a potential for excess emissions due to incompatibility of the two systems. </a:t>
            </a:r>
          </a:p>
          <a:p>
            <a:pPr lvl="1"/>
            <a:r>
              <a:rPr lang="en-US" sz="1400" dirty="0"/>
              <a:t>Rules require decommissioning of vacuum assist Stage II vapor recovery equipment within 3 years</a:t>
            </a:r>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35459D7-7B89-4D5A-A9FF-1031C9834008}" type="slidenum">
              <a:rPr lang="en-US" altLang="en-US" sz="1400" smtClean="0">
                <a:solidFill>
                  <a:srgbClr val="FFFFFF"/>
                </a:solidFill>
                <a:latin typeface="Georgia" panose="02040502050405020303" pitchFamily="18" charset="0"/>
              </a:rPr>
              <a:pPr/>
              <a:t>2</a:t>
            </a:fld>
            <a:endParaRPr lang="en-US" altLang="en-US" sz="1400" dirty="0">
              <a:solidFill>
                <a:srgbClr val="FFFFFF"/>
              </a:solidFill>
              <a:latin typeface="Georgia" panose="02040502050405020303" pitchFamily="18" charset="0"/>
            </a:endParaRPr>
          </a:p>
        </p:txBody>
      </p:sp>
    </p:spTree>
    <p:extLst>
      <p:ext uri="{BB962C8B-B14F-4D97-AF65-F5344CB8AC3E}">
        <p14:creationId xmlns:p14="http://schemas.microsoft.com/office/powerpoint/2010/main" val="3632634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18615" y="422701"/>
            <a:ext cx="7139485" cy="767687"/>
          </a:xfrm>
        </p:spPr>
        <p:txBody>
          <a:bodyPr/>
          <a:lstStyle/>
          <a:p>
            <a:r>
              <a:rPr lang="en-US" altLang="en-US" sz="3600" dirty="0">
                <a:solidFill>
                  <a:schemeClr val="tx1"/>
                </a:solidFill>
              </a:rPr>
              <a:t>Solid Waste </a:t>
            </a:r>
            <a:endParaRPr lang="en-US" altLang="en-US" sz="3600" dirty="0"/>
          </a:p>
        </p:txBody>
      </p:sp>
      <p:sp>
        <p:nvSpPr>
          <p:cNvPr id="18435" name="Content Placeholder 2"/>
          <p:cNvSpPr>
            <a:spLocks noGrp="1"/>
          </p:cNvSpPr>
          <p:nvPr>
            <p:ph idx="1"/>
          </p:nvPr>
        </p:nvSpPr>
        <p:spPr>
          <a:xfrm>
            <a:off x="518615" y="1476890"/>
            <a:ext cx="7989765" cy="4439478"/>
          </a:xfrm>
        </p:spPr>
        <p:txBody>
          <a:bodyPr>
            <a:normAutofit/>
          </a:bodyPr>
          <a:lstStyle/>
          <a:p>
            <a:pPr marL="0" indent="0" eaLnBrk="1" hangingPunct="1">
              <a:buNone/>
            </a:pPr>
            <a:r>
              <a:rPr lang="en-US" altLang="en-US" sz="2400" dirty="0"/>
              <a:t>Dirty Dirt </a:t>
            </a:r>
          </a:p>
          <a:p>
            <a:pPr marL="457200" lvl="1" indent="-280988" eaLnBrk="1" hangingPunct="1"/>
            <a:r>
              <a:rPr lang="en-US" altLang="en-US" sz="2000" dirty="0"/>
              <a:t>Lots of materials coming in from NY and PA. </a:t>
            </a:r>
          </a:p>
          <a:p>
            <a:pPr marL="457200" lvl="1" indent="-280988" eaLnBrk="1" hangingPunct="1"/>
            <a:endParaRPr lang="en-US" altLang="en-US" sz="2000" dirty="0"/>
          </a:p>
          <a:p>
            <a:pPr marL="457200" lvl="1" indent="-280988" eaLnBrk="1" hangingPunct="1"/>
            <a:r>
              <a:rPr lang="en-US" altLang="en-US" sz="2000" dirty="0"/>
              <a:t>Joint efforts by DEP, DOL and Legislature to control quality.</a:t>
            </a:r>
          </a:p>
          <a:p>
            <a:pPr marL="796925" lvl="2" indent="-280988"/>
            <a:r>
              <a:rPr lang="en-US" altLang="en-US" sz="2000" dirty="0"/>
              <a:t>Pending legislation for soil/fill brokers requiring A-901 licensure.</a:t>
            </a:r>
          </a:p>
          <a:p>
            <a:pPr marL="796925" lvl="2" indent="-280988"/>
            <a:r>
              <a:rPr lang="en-US" altLang="en-US" sz="2000" dirty="0"/>
              <a:t>Identification of acceptable material to be used as fill. </a:t>
            </a:r>
          </a:p>
          <a:p>
            <a:pPr marL="796925" lvl="2" indent="-280988"/>
            <a:r>
              <a:rPr lang="en-US" altLang="en-US" sz="2000" dirty="0"/>
              <a:t>Model Municipal Ordinance for importation of fill.</a:t>
            </a:r>
          </a:p>
          <a:p>
            <a:pPr marL="796925" lvl="2" indent="-280988"/>
            <a:r>
              <a:rPr lang="en-US" altLang="en-US" sz="2000" dirty="0"/>
              <a:t>Notification to involved entities </a:t>
            </a:r>
          </a:p>
          <a:p>
            <a:pPr marL="796925" lvl="2" indent="-280988"/>
            <a:r>
              <a:rPr lang="en-US" altLang="en-US" sz="2000" dirty="0"/>
              <a:t>Enforcement</a:t>
            </a:r>
          </a:p>
          <a:p>
            <a:pPr eaLnBrk="1" hangingPunct="1"/>
            <a:endParaRPr lang="en-US" altLang="en-US" dirty="0"/>
          </a:p>
        </p:txBody>
      </p:sp>
      <p:sp>
        <p:nvSpPr>
          <p:cNvPr id="1843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714889B1-B8D9-4E57-B9CE-95C0B110E49A}" type="slidenum">
              <a:rPr lang="en-US" altLang="en-US" sz="1400">
                <a:solidFill>
                  <a:srgbClr val="FFFFFF"/>
                </a:solidFill>
              </a:rPr>
              <a:pPr>
                <a:spcBef>
                  <a:spcPct val="0"/>
                </a:spcBef>
                <a:buClrTx/>
                <a:buFontTx/>
                <a:buNone/>
              </a:pPr>
              <a:t>3</a:t>
            </a:fld>
            <a:endParaRPr lang="en-US" altLang="en-US" sz="1400" dirty="0">
              <a:solidFill>
                <a:srgbClr val="FFFFFF"/>
              </a:solidFill>
            </a:endParaRPr>
          </a:p>
        </p:txBody>
      </p:sp>
    </p:spTree>
    <p:extLst>
      <p:ext uri="{BB962C8B-B14F-4D97-AF65-F5344CB8AC3E}">
        <p14:creationId xmlns:p14="http://schemas.microsoft.com/office/powerpoint/2010/main" val="1330344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4710" y="452718"/>
            <a:ext cx="7055380" cy="834215"/>
          </a:xfrm>
        </p:spPr>
        <p:txBody>
          <a:bodyPr/>
          <a:lstStyle/>
          <a:p>
            <a:r>
              <a:rPr lang="en-US" altLang="en-US" sz="3600" dirty="0"/>
              <a:t>Hazardous</a:t>
            </a:r>
            <a:r>
              <a:rPr lang="en-US" altLang="en-US" sz="4000" dirty="0"/>
              <a:t> </a:t>
            </a:r>
            <a:r>
              <a:rPr lang="en-US" altLang="en-US" sz="3600" dirty="0"/>
              <a:t>Waste</a:t>
            </a:r>
            <a:br>
              <a:rPr lang="en-US" altLang="en-US" dirty="0"/>
            </a:br>
            <a:endParaRPr lang="en-US" altLang="en-US" sz="1500" dirty="0"/>
          </a:p>
        </p:txBody>
      </p:sp>
      <p:sp>
        <p:nvSpPr>
          <p:cNvPr id="3" name="Content Placeholder 2"/>
          <p:cNvSpPr>
            <a:spLocks noGrp="1"/>
          </p:cNvSpPr>
          <p:nvPr>
            <p:ph idx="1"/>
          </p:nvPr>
        </p:nvSpPr>
        <p:spPr>
          <a:xfrm>
            <a:off x="624933" y="1470385"/>
            <a:ext cx="8014975" cy="4934897"/>
          </a:xfrm>
        </p:spPr>
        <p:txBody>
          <a:bodyPr>
            <a:normAutofit lnSpcReduction="10000"/>
          </a:bodyPr>
          <a:lstStyle/>
          <a:p>
            <a:pPr marL="0" indent="0">
              <a:buNone/>
              <a:defRPr/>
            </a:pPr>
            <a:r>
              <a:rPr lang="en-US" dirty="0"/>
              <a:t>Anticipated Pharma Rule </a:t>
            </a:r>
          </a:p>
          <a:p>
            <a:pPr lvl="1">
              <a:defRPr/>
            </a:pPr>
            <a:r>
              <a:rPr lang="en-US" sz="2000" dirty="0"/>
              <a:t>Reclassification of Nicotine from “P” to “U” depending on concentration. </a:t>
            </a:r>
          </a:p>
          <a:p>
            <a:pPr lvl="1">
              <a:defRPr/>
            </a:pPr>
            <a:r>
              <a:rPr lang="en-US" sz="2000" dirty="0">
                <a:solidFill>
                  <a:schemeClr val="tx1"/>
                </a:solidFill>
              </a:rPr>
              <a:t>Formal Reverse Distribution recognition for pharma and other consumer products. </a:t>
            </a:r>
          </a:p>
          <a:p>
            <a:pPr marL="457200" lvl="1" indent="-457200">
              <a:buNone/>
              <a:defRPr/>
            </a:pPr>
            <a:endParaRPr lang="en-US" sz="2000" dirty="0"/>
          </a:p>
          <a:p>
            <a:pPr marL="457200" lvl="1" indent="-457200">
              <a:buNone/>
              <a:defRPr/>
            </a:pPr>
            <a:r>
              <a:rPr lang="en-US" sz="2000" dirty="0"/>
              <a:t>Aerosol Cans</a:t>
            </a:r>
          </a:p>
          <a:p>
            <a:pPr marL="457200" lvl="1" indent="0">
              <a:defRPr/>
            </a:pPr>
            <a:r>
              <a:rPr lang="en-US" sz="2000" dirty="0"/>
              <a:t>	Proposal to handle as a universal waste.</a:t>
            </a:r>
          </a:p>
          <a:p>
            <a:pPr marL="457200" lvl="1" indent="-457200">
              <a:buNone/>
              <a:defRPr/>
            </a:pPr>
            <a:endParaRPr lang="en-US" sz="2000" dirty="0"/>
          </a:p>
          <a:p>
            <a:pPr marL="457200" lvl="1" indent="-457200">
              <a:buNone/>
              <a:defRPr/>
            </a:pPr>
            <a:r>
              <a:rPr lang="en-US" sz="2000" dirty="0"/>
              <a:t>E-manifest Update   </a:t>
            </a:r>
          </a:p>
          <a:p>
            <a:pPr lvl="1">
              <a:defRPr/>
            </a:pPr>
            <a:r>
              <a:rPr lang="en-US" sz="2000" dirty="0"/>
              <a:t>Moving along  - Most generators still using paper.  TSD’s scanning or sending data files.  Looking to weave in the LQG Biennial reporting requirements into the system. </a:t>
            </a:r>
          </a:p>
          <a:p>
            <a:pPr lvl="1">
              <a:defRPr/>
            </a:pPr>
            <a:endParaRPr lang="en-US" sz="2000" dirty="0"/>
          </a:p>
          <a:p>
            <a:pPr lvl="1">
              <a:defRPr/>
            </a:pPr>
            <a:endParaRPr lang="en-US" dirty="0"/>
          </a:p>
        </p:txBody>
      </p:sp>
      <p:sp>
        <p:nvSpPr>
          <p:cNvPr id="358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B487662A-E5EC-4E4A-9B39-0D80F951AA0F}" type="slidenum">
              <a:rPr lang="en-US" altLang="en-US" sz="1350">
                <a:solidFill>
                  <a:srgbClr val="FFFFFF"/>
                </a:solidFill>
              </a:rPr>
              <a:pPr>
                <a:spcBef>
                  <a:spcPct val="0"/>
                </a:spcBef>
                <a:buClrTx/>
                <a:buFontTx/>
                <a:buNone/>
              </a:pPr>
              <a:t>4</a:t>
            </a:fld>
            <a:endParaRPr lang="en-US" altLang="en-US" sz="1350" dirty="0">
              <a:solidFill>
                <a:srgbClr val="FFFFFF"/>
              </a:solidFill>
            </a:endParaRPr>
          </a:p>
        </p:txBody>
      </p:sp>
    </p:spTree>
    <p:extLst>
      <p:ext uri="{BB962C8B-B14F-4D97-AF65-F5344CB8AC3E}">
        <p14:creationId xmlns:p14="http://schemas.microsoft.com/office/powerpoint/2010/main" val="47854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84710" y="452718"/>
            <a:ext cx="7055380" cy="834215"/>
          </a:xfrm>
        </p:spPr>
        <p:txBody>
          <a:bodyPr/>
          <a:lstStyle/>
          <a:p>
            <a:r>
              <a:rPr lang="en-US" altLang="en-US" sz="3600" dirty="0"/>
              <a:t>Water/Land Use  </a:t>
            </a:r>
            <a:endParaRPr lang="en-US" altLang="en-US" sz="1500" dirty="0"/>
          </a:p>
        </p:txBody>
      </p:sp>
      <p:sp>
        <p:nvSpPr>
          <p:cNvPr id="3" name="Content Placeholder 2"/>
          <p:cNvSpPr>
            <a:spLocks noGrp="1"/>
          </p:cNvSpPr>
          <p:nvPr>
            <p:ph idx="1"/>
          </p:nvPr>
        </p:nvSpPr>
        <p:spPr>
          <a:xfrm>
            <a:off x="624933" y="1470385"/>
            <a:ext cx="8014975" cy="4934897"/>
          </a:xfrm>
        </p:spPr>
        <p:txBody>
          <a:bodyPr>
            <a:normAutofit/>
          </a:bodyPr>
          <a:lstStyle/>
          <a:p>
            <a:pPr>
              <a:defRPr/>
            </a:pPr>
            <a:endParaRPr lang="en-US" sz="2800" dirty="0"/>
          </a:p>
          <a:p>
            <a:pPr>
              <a:defRPr/>
            </a:pPr>
            <a:r>
              <a:rPr lang="en-US" sz="2800" dirty="0"/>
              <a:t>Water Quality  </a:t>
            </a:r>
          </a:p>
          <a:p>
            <a:pPr lvl="1">
              <a:defRPr/>
            </a:pPr>
            <a:r>
              <a:rPr lang="en-US" sz="2000" dirty="0"/>
              <a:t>Lead </a:t>
            </a:r>
          </a:p>
          <a:p>
            <a:pPr lvl="1">
              <a:defRPr/>
            </a:pPr>
            <a:r>
              <a:rPr lang="en-US" sz="2000" dirty="0">
                <a:solidFill>
                  <a:schemeClr val="tx1"/>
                </a:solidFill>
              </a:rPr>
              <a:t>PFAS/PFOA</a:t>
            </a:r>
          </a:p>
          <a:p>
            <a:pPr lvl="1">
              <a:defRPr/>
            </a:pPr>
            <a:endParaRPr lang="en-US" sz="2800" dirty="0"/>
          </a:p>
          <a:p>
            <a:pPr>
              <a:defRPr/>
            </a:pPr>
            <a:r>
              <a:rPr lang="en-US" sz="2800" dirty="0">
                <a:solidFill>
                  <a:schemeClr val="tx1"/>
                </a:solidFill>
              </a:rPr>
              <a:t>Storm Resiliency </a:t>
            </a:r>
          </a:p>
          <a:p>
            <a:pPr lvl="1">
              <a:defRPr/>
            </a:pPr>
            <a:r>
              <a:rPr lang="en-US" sz="2000" dirty="0"/>
              <a:t>Sand Berms </a:t>
            </a:r>
          </a:p>
          <a:p>
            <a:pPr lvl="1">
              <a:defRPr/>
            </a:pPr>
            <a:endParaRPr lang="en-US" dirty="0"/>
          </a:p>
        </p:txBody>
      </p:sp>
      <p:sp>
        <p:nvSpPr>
          <p:cNvPr id="358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B487662A-E5EC-4E4A-9B39-0D80F951AA0F}" type="slidenum">
              <a:rPr lang="en-US" altLang="en-US" sz="1350">
                <a:solidFill>
                  <a:srgbClr val="FFFFFF"/>
                </a:solidFill>
              </a:rPr>
              <a:pPr>
                <a:spcBef>
                  <a:spcPct val="0"/>
                </a:spcBef>
                <a:buClrTx/>
                <a:buFontTx/>
                <a:buNone/>
              </a:pPr>
              <a:t>5</a:t>
            </a:fld>
            <a:endParaRPr lang="en-US" altLang="en-US" sz="1350" dirty="0">
              <a:solidFill>
                <a:srgbClr val="FFFFFF"/>
              </a:solidFill>
            </a:endParaRPr>
          </a:p>
        </p:txBody>
      </p:sp>
    </p:spTree>
    <p:extLst>
      <p:ext uri="{BB962C8B-B14F-4D97-AF65-F5344CB8AC3E}">
        <p14:creationId xmlns:p14="http://schemas.microsoft.com/office/powerpoint/2010/main" val="1149221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84710" y="452718"/>
            <a:ext cx="7055380" cy="913238"/>
          </a:xfrm>
        </p:spPr>
        <p:txBody>
          <a:bodyPr/>
          <a:lstStyle/>
          <a:p>
            <a:r>
              <a:rPr lang="en-US" altLang="en-US" sz="3600" dirty="0"/>
              <a:t>Rulemaking Update  </a:t>
            </a:r>
          </a:p>
        </p:txBody>
      </p:sp>
      <p:sp>
        <p:nvSpPr>
          <p:cNvPr id="3" name="Content Placeholder 2"/>
          <p:cNvSpPr>
            <a:spLocks noGrp="1"/>
          </p:cNvSpPr>
          <p:nvPr>
            <p:ph idx="1"/>
          </p:nvPr>
        </p:nvSpPr>
        <p:spPr>
          <a:xfrm>
            <a:off x="484710" y="1652954"/>
            <a:ext cx="7451379" cy="4752328"/>
          </a:xfrm>
        </p:spPr>
        <p:txBody>
          <a:bodyPr>
            <a:noAutofit/>
          </a:bodyPr>
          <a:lstStyle/>
          <a:p>
            <a:pPr marL="0" indent="0">
              <a:buNone/>
              <a:defRPr/>
            </a:pPr>
            <a:r>
              <a:rPr lang="en-US" sz="2400" u="sng" dirty="0"/>
              <a:t>Pesticides</a:t>
            </a:r>
            <a:r>
              <a:rPr lang="en-US" dirty="0"/>
              <a:t> </a:t>
            </a:r>
          </a:p>
          <a:p>
            <a:pPr marL="342900" indent="-3175">
              <a:defRPr/>
            </a:pPr>
            <a:r>
              <a:rPr lang="en-US" dirty="0"/>
              <a:t>  Proposal due out next month.</a:t>
            </a:r>
          </a:p>
          <a:p>
            <a:pPr marL="342900" indent="-3175">
              <a:defRPr/>
            </a:pPr>
            <a:endParaRPr lang="en-US" dirty="0"/>
          </a:p>
          <a:p>
            <a:pPr marL="342900" indent="-3175">
              <a:defRPr/>
            </a:pPr>
            <a:r>
              <a:rPr lang="en-US" dirty="0"/>
              <a:t>  Update of agricultural worker protection standards.</a:t>
            </a:r>
          </a:p>
          <a:p>
            <a:pPr marL="342900" indent="-3175">
              <a:defRPr/>
            </a:pPr>
            <a:endParaRPr lang="en-US" dirty="0"/>
          </a:p>
          <a:p>
            <a:pPr marL="342900" indent="-3175">
              <a:defRPr/>
            </a:pPr>
            <a:r>
              <a:rPr lang="en-US" dirty="0"/>
              <a:t>  Changes to applicator testing . </a:t>
            </a:r>
          </a:p>
          <a:p>
            <a:pPr marL="342900" indent="-3175">
              <a:defRPr/>
            </a:pPr>
            <a:endParaRPr lang="en-US" dirty="0"/>
          </a:p>
          <a:p>
            <a:pPr marL="342900" indent="-3175">
              <a:defRPr/>
            </a:pPr>
            <a:r>
              <a:rPr lang="en-US" dirty="0"/>
              <a:t>  Penalty rules. </a:t>
            </a:r>
          </a:p>
          <a:p>
            <a:pPr marL="342900" indent="-61913">
              <a:defRPr/>
            </a:pPr>
            <a:endParaRPr lang="en-US" dirty="0"/>
          </a:p>
        </p:txBody>
      </p:sp>
      <p:sp>
        <p:nvSpPr>
          <p:cNvPr id="3891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D5AF221C-0C5E-47F2-8AF0-BE963D5D6CD5}" type="slidenum">
              <a:rPr lang="en-US" altLang="en-US" sz="1350">
                <a:solidFill>
                  <a:srgbClr val="FFFFFF"/>
                </a:solidFill>
              </a:rPr>
              <a:pPr>
                <a:spcBef>
                  <a:spcPct val="0"/>
                </a:spcBef>
                <a:buClrTx/>
                <a:buFontTx/>
                <a:buNone/>
              </a:pPr>
              <a:t>6</a:t>
            </a:fld>
            <a:endParaRPr lang="en-US" altLang="en-US" sz="1350">
              <a:solidFill>
                <a:srgbClr val="FFFFFF"/>
              </a:solidFill>
            </a:endParaRPr>
          </a:p>
        </p:txBody>
      </p:sp>
    </p:spTree>
    <p:extLst>
      <p:ext uri="{BB962C8B-B14F-4D97-AF65-F5344CB8AC3E}">
        <p14:creationId xmlns:p14="http://schemas.microsoft.com/office/powerpoint/2010/main" val="305773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84710" y="452718"/>
            <a:ext cx="7055380" cy="1206749"/>
          </a:xfrm>
        </p:spPr>
        <p:txBody>
          <a:bodyPr>
            <a:normAutofit/>
          </a:bodyPr>
          <a:lstStyle/>
          <a:p>
            <a:r>
              <a:rPr lang="en-US" altLang="en-US" sz="3600" dirty="0"/>
              <a:t>Rulemaking Update</a:t>
            </a:r>
            <a:br>
              <a:rPr lang="en-US" altLang="en-US" dirty="0"/>
            </a:br>
            <a:endParaRPr lang="en-US" altLang="en-US" sz="1500" dirty="0"/>
          </a:p>
        </p:txBody>
      </p:sp>
      <p:sp>
        <p:nvSpPr>
          <p:cNvPr id="3" name="Content Placeholder 2"/>
          <p:cNvSpPr>
            <a:spLocks noGrp="1"/>
          </p:cNvSpPr>
          <p:nvPr>
            <p:ph idx="1"/>
          </p:nvPr>
        </p:nvSpPr>
        <p:spPr>
          <a:xfrm>
            <a:off x="616733" y="1659467"/>
            <a:ext cx="7910534" cy="4575472"/>
          </a:xfrm>
        </p:spPr>
        <p:txBody>
          <a:bodyPr>
            <a:noAutofit/>
          </a:bodyPr>
          <a:lstStyle/>
          <a:p>
            <a:pPr marL="0" indent="0">
              <a:buNone/>
              <a:defRPr/>
            </a:pPr>
            <a:r>
              <a:rPr lang="en-US" u="sng" dirty="0"/>
              <a:t>Discharge Prevention</a:t>
            </a:r>
            <a:r>
              <a:rPr lang="en-US" dirty="0"/>
              <a:t>  </a:t>
            </a:r>
            <a:r>
              <a:rPr lang="en-US" sz="1800" dirty="0"/>
              <a:t>- </a:t>
            </a:r>
            <a:r>
              <a:rPr lang="en-US" dirty="0"/>
              <a:t>Just underway.</a:t>
            </a:r>
          </a:p>
          <a:p>
            <a:pPr lvl="1">
              <a:spcBef>
                <a:spcPts val="0"/>
              </a:spcBef>
              <a:defRPr/>
            </a:pPr>
            <a:endParaRPr lang="en-US" sz="1700" dirty="0"/>
          </a:p>
          <a:p>
            <a:pPr marL="742950" lvl="1" indent="-285750">
              <a:spcBef>
                <a:spcPts val="0"/>
              </a:spcBef>
              <a:defRPr/>
            </a:pPr>
            <a:r>
              <a:rPr lang="en-US" sz="1700" dirty="0"/>
              <a:t> Update Appendix A - list of hazardous substances.</a:t>
            </a:r>
          </a:p>
          <a:p>
            <a:pPr marL="742950" lvl="1" indent="-285750">
              <a:spcBef>
                <a:spcPts val="0"/>
              </a:spcBef>
              <a:defRPr/>
            </a:pPr>
            <a:endParaRPr lang="en-US" sz="1700" dirty="0"/>
          </a:p>
          <a:p>
            <a:pPr marL="742950" lvl="1" indent="-285750">
              <a:spcBef>
                <a:spcPts val="0"/>
              </a:spcBef>
              <a:defRPr/>
            </a:pPr>
            <a:r>
              <a:rPr lang="en-US" sz="1700" dirty="0"/>
              <a:t> </a:t>
            </a:r>
            <a:r>
              <a:rPr lang="en-US" sz="1700" dirty="0">
                <a:solidFill>
                  <a:schemeClr val="tx2"/>
                </a:solidFill>
              </a:rPr>
              <a:t>Develop process to request de </a:t>
            </a:r>
            <a:r>
              <a:rPr lang="en-US" sz="1700" dirty="0" err="1">
                <a:solidFill>
                  <a:schemeClr val="tx2"/>
                </a:solidFill>
              </a:rPr>
              <a:t>minimis</a:t>
            </a:r>
            <a:r>
              <a:rPr lang="en-US" sz="1700" dirty="0">
                <a:solidFill>
                  <a:schemeClr val="tx2"/>
                </a:solidFill>
              </a:rPr>
              <a:t> determination. </a:t>
            </a:r>
          </a:p>
          <a:p>
            <a:pPr marL="742950" lvl="1" indent="-285750">
              <a:spcBef>
                <a:spcPts val="0"/>
              </a:spcBef>
              <a:defRPr/>
            </a:pPr>
            <a:endParaRPr lang="en-US" sz="1700" dirty="0">
              <a:solidFill>
                <a:schemeClr val="tx2"/>
              </a:solidFill>
            </a:endParaRPr>
          </a:p>
          <a:p>
            <a:pPr marL="796925" lvl="1" indent="-339725">
              <a:spcBef>
                <a:spcPts val="0"/>
              </a:spcBef>
              <a:defRPr/>
            </a:pPr>
            <a:r>
              <a:rPr lang="en-US" sz="1700" dirty="0">
                <a:solidFill>
                  <a:schemeClr val="tx2"/>
                </a:solidFill>
              </a:rPr>
              <a:t>Allow electronic submittal of the DPCC/DCR Plans and   discharge confirmation reports (DCRs).</a:t>
            </a:r>
          </a:p>
          <a:p>
            <a:pPr marL="796925" lvl="1" indent="-339725">
              <a:spcBef>
                <a:spcPts val="0"/>
              </a:spcBef>
              <a:defRPr/>
            </a:pPr>
            <a:endParaRPr lang="en-US" sz="1700" dirty="0">
              <a:solidFill>
                <a:schemeClr val="tx2"/>
              </a:solidFill>
            </a:endParaRPr>
          </a:p>
          <a:p>
            <a:pPr marL="796925" lvl="1" indent="-339725">
              <a:spcBef>
                <a:spcPts val="0"/>
              </a:spcBef>
              <a:defRPr/>
            </a:pPr>
            <a:r>
              <a:rPr lang="en-US" sz="1700" dirty="0">
                <a:solidFill>
                  <a:schemeClr val="tx2"/>
                </a:solidFill>
              </a:rPr>
              <a:t>Allow Certified Hazardous Material Managers (CHMMs) in addition to Professional Engineers (PEs) to certifying plans. </a:t>
            </a:r>
          </a:p>
          <a:p>
            <a:pPr marL="796925" lvl="1" indent="-339725">
              <a:spcBef>
                <a:spcPts val="0"/>
              </a:spcBef>
              <a:defRPr/>
            </a:pPr>
            <a:endParaRPr lang="en-US" sz="1700" dirty="0">
              <a:solidFill>
                <a:schemeClr val="tx2"/>
              </a:solidFill>
            </a:endParaRPr>
          </a:p>
          <a:p>
            <a:pPr marL="796925" lvl="1" indent="-339725">
              <a:spcBef>
                <a:spcPts val="0"/>
              </a:spcBef>
              <a:defRPr/>
            </a:pPr>
            <a:r>
              <a:rPr lang="en-US" sz="1700" dirty="0">
                <a:solidFill>
                  <a:schemeClr val="tx2"/>
                </a:solidFill>
              </a:rPr>
              <a:t>Reduce recordkeeping requirements concerning tank integrity testing.	</a:t>
            </a:r>
          </a:p>
          <a:p>
            <a:pPr marL="796925" lvl="1" indent="-339725">
              <a:spcBef>
                <a:spcPts val="0"/>
              </a:spcBef>
              <a:defRPr/>
            </a:pPr>
            <a:endParaRPr lang="en-US" sz="1700" dirty="0">
              <a:solidFill>
                <a:schemeClr val="tx2"/>
              </a:solidFill>
            </a:endParaRPr>
          </a:p>
          <a:p>
            <a:pPr marL="796925" lvl="1" indent="-339725">
              <a:spcBef>
                <a:spcPts val="0"/>
              </a:spcBef>
              <a:defRPr/>
            </a:pPr>
            <a:r>
              <a:rPr lang="en-US" sz="1700" dirty="0">
                <a:solidFill>
                  <a:schemeClr val="tx2"/>
                </a:solidFill>
              </a:rPr>
              <a:t>Allow DPCC/DCR Plan Renewals to be submitted once every 5 years instead of once every 3 years.</a:t>
            </a:r>
          </a:p>
        </p:txBody>
      </p:sp>
      <p:sp>
        <p:nvSpPr>
          <p:cNvPr id="4198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F7700125-AEAC-4C18-B10A-E90B70B2E328}" type="slidenum">
              <a:rPr lang="en-US" altLang="en-US" sz="1350">
                <a:solidFill>
                  <a:srgbClr val="FFFFFF"/>
                </a:solidFill>
              </a:rPr>
              <a:pPr>
                <a:spcBef>
                  <a:spcPct val="0"/>
                </a:spcBef>
                <a:buClrTx/>
                <a:buFontTx/>
                <a:buNone/>
              </a:pPr>
              <a:t>7</a:t>
            </a:fld>
            <a:endParaRPr lang="en-US" altLang="en-US" sz="1350">
              <a:solidFill>
                <a:srgbClr val="FFFFFF"/>
              </a:solidFill>
            </a:endParaRPr>
          </a:p>
        </p:txBody>
      </p:sp>
    </p:spTree>
    <p:extLst>
      <p:ext uri="{BB962C8B-B14F-4D97-AF65-F5344CB8AC3E}">
        <p14:creationId xmlns:p14="http://schemas.microsoft.com/office/powerpoint/2010/main" val="200248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84710" y="452718"/>
            <a:ext cx="7055380" cy="822926"/>
          </a:xfrm>
        </p:spPr>
        <p:txBody>
          <a:bodyPr/>
          <a:lstStyle/>
          <a:p>
            <a:r>
              <a:rPr lang="en-US" altLang="en-US" sz="3200" dirty="0"/>
              <a:t>Your Fees at Work </a:t>
            </a:r>
            <a:br>
              <a:rPr lang="en-US" altLang="en-US" dirty="0"/>
            </a:br>
            <a:endParaRPr lang="en-US" altLang="en-US" sz="1500" dirty="0"/>
          </a:p>
        </p:txBody>
      </p:sp>
      <p:sp>
        <p:nvSpPr>
          <p:cNvPr id="3" name="Content Placeholder 2"/>
          <p:cNvSpPr>
            <a:spLocks noGrp="1"/>
          </p:cNvSpPr>
          <p:nvPr>
            <p:ph idx="1"/>
          </p:nvPr>
        </p:nvSpPr>
        <p:spPr>
          <a:xfrm>
            <a:off x="828435" y="1591733"/>
            <a:ext cx="7389441" cy="4515990"/>
          </a:xfrm>
        </p:spPr>
        <p:txBody>
          <a:bodyPr>
            <a:normAutofit/>
          </a:bodyPr>
          <a:lstStyle/>
          <a:p>
            <a:pPr>
              <a:defRPr/>
            </a:pPr>
            <a:r>
              <a:rPr lang="en-US" dirty="0"/>
              <a:t>Development of mobile inspection app via tablets based on cloud data transmission capability allowing instant download of facility information from DEP data systems to the inspector while on site and allowing instant upload of information upon completion of inspection.  Inspection findings/NOV’s  sent via email to facility reps upon completion of inspection.  </a:t>
            </a:r>
          </a:p>
          <a:p>
            <a:pPr>
              <a:defRPr/>
            </a:pPr>
            <a:endParaRPr lang="en-US" dirty="0"/>
          </a:p>
          <a:p>
            <a:pPr>
              <a:defRPr/>
            </a:pPr>
            <a:r>
              <a:rPr lang="en-US" dirty="0"/>
              <a:t>Developing use of drone technology with applicable cameras to determine status/layout of sites, types and volumes of materials being stored, unpermitted discharges,  etc. </a:t>
            </a:r>
          </a:p>
        </p:txBody>
      </p:sp>
      <p:sp>
        <p:nvSpPr>
          <p:cNvPr id="5120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225"/>
              </a:spcBef>
              <a:buClr>
                <a:srgbClr val="0BD0D9"/>
              </a:buClr>
              <a:buFont typeface="Georgia" panose="02040502050405020303" pitchFamily="18" charset="0"/>
              <a:buChar char="•"/>
              <a:defRPr sz="2100">
                <a:solidFill>
                  <a:schemeClr val="tx1"/>
                </a:solidFill>
                <a:latin typeface="Georgia" panose="02040502050405020303" pitchFamily="18" charset="0"/>
              </a:defRPr>
            </a:lvl1pPr>
            <a:lvl2pPr marL="557213" indent="-214313">
              <a:spcBef>
                <a:spcPts val="225"/>
              </a:spcBef>
              <a:buClr>
                <a:schemeClr val="accent2"/>
              </a:buClr>
              <a:buFont typeface="Georgia" panose="02040502050405020303" pitchFamily="18" charset="0"/>
              <a:buChar char="▫"/>
              <a:defRPr sz="1950">
                <a:solidFill>
                  <a:schemeClr val="tx2"/>
                </a:solidFill>
                <a:latin typeface="Georgia" panose="02040502050405020303" pitchFamily="18" charset="0"/>
              </a:defRPr>
            </a:lvl2pPr>
            <a:lvl3pPr marL="857250" indent="-171450">
              <a:spcBef>
                <a:spcPts val="225"/>
              </a:spcBef>
              <a:buClr>
                <a:schemeClr val="accent1"/>
              </a:buClr>
              <a:buFont typeface="Wingdings 2" panose="05020102010507070707" pitchFamily="18" charset="2"/>
              <a:buChar char=""/>
              <a:defRPr sz="1800">
                <a:solidFill>
                  <a:schemeClr val="accent1"/>
                </a:solidFill>
                <a:latin typeface="Georgia" panose="02040502050405020303" pitchFamily="18" charset="0"/>
              </a:defRPr>
            </a:lvl3pPr>
            <a:lvl4pPr marL="1200150" indent="-171450">
              <a:spcBef>
                <a:spcPts val="225"/>
              </a:spcBef>
              <a:buClr>
                <a:schemeClr val="accent1"/>
              </a:buClr>
              <a:buFont typeface="Wingdings 2" panose="05020102010507070707" pitchFamily="18" charset="2"/>
              <a:buChar char=""/>
              <a:defRPr sz="1650">
                <a:solidFill>
                  <a:schemeClr val="accent1"/>
                </a:solidFill>
                <a:latin typeface="Georgia" panose="02040502050405020303" pitchFamily="18" charset="0"/>
              </a:defRPr>
            </a:lvl4pPr>
            <a:lvl5pPr marL="1543050" indent="-171450">
              <a:spcBef>
                <a:spcPts val="225"/>
              </a:spcBef>
              <a:buClr>
                <a:srgbClr val="0BD0D9"/>
              </a:buClr>
              <a:buFont typeface="Georgia" panose="02040502050405020303" pitchFamily="18" charset="0"/>
              <a:buChar char="▫"/>
              <a:defRPr sz="1500">
                <a:solidFill>
                  <a:srgbClr val="0BD0D9"/>
                </a:solidFill>
                <a:latin typeface="Georgia" panose="02040502050405020303" pitchFamily="18" charset="0"/>
              </a:defRPr>
            </a:lvl5pPr>
            <a:lvl6pPr marL="18859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6pPr>
            <a:lvl7pPr marL="22288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7pPr>
            <a:lvl8pPr marL="25717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8pPr>
            <a:lvl9pPr marL="2914650" indent="-171450" eaLnBrk="0" fontAlgn="base" hangingPunct="0">
              <a:spcBef>
                <a:spcPts val="225"/>
              </a:spcBef>
              <a:spcAft>
                <a:spcPct val="0"/>
              </a:spcAft>
              <a:buClr>
                <a:srgbClr val="0BD0D9"/>
              </a:buClr>
              <a:buFont typeface="Georgia" panose="02040502050405020303" pitchFamily="18" charset="0"/>
              <a:buChar char="▫"/>
              <a:defRPr sz="1500">
                <a:solidFill>
                  <a:srgbClr val="0BD0D9"/>
                </a:solidFill>
                <a:latin typeface="Georgia" panose="02040502050405020303" pitchFamily="18" charset="0"/>
              </a:defRPr>
            </a:lvl9pPr>
          </a:lstStyle>
          <a:p>
            <a:pPr>
              <a:spcBef>
                <a:spcPct val="0"/>
              </a:spcBef>
              <a:buClrTx/>
              <a:buFontTx/>
              <a:buNone/>
            </a:pPr>
            <a:fld id="{76B988E8-72D8-4869-BEE5-D427AE102769}" type="slidenum">
              <a:rPr lang="en-US" altLang="en-US" sz="1350">
                <a:solidFill>
                  <a:srgbClr val="FFFFFF"/>
                </a:solidFill>
              </a:rPr>
              <a:pPr>
                <a:spcBef>
                  <a:spcPct val="0"/>
                </a:spcBef>
                <a:buClrTx/>
                <a:buFontTx/>
                <a:buNone/>
              </a:pPr>
              <a:t>8</a:t>
            </a:fld>
            <a:endParaRPr lang="en-US" altLang="en-US" sz="1350">
              <a:solidFill>
                <a:srgbClr val="FFFFFF"/>
              </a:solidFill>
            </a:endParaRPr>
          </a:p>
        </p:txBody>
      </p:sp>
    </p:spTree>
    <p:extLst>
      <p:ext uri="{BB962C8B-B14F-4D97-AF65-F5344CB8AC3E}">
        <p14:creationId xmlns:p14="http://schemas.microsoft.com/office/powerpoint/2010/main" val="3879121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SharedContentType xmlns="Microsoft.SharePoint.Taxonomy.ContentTypeSync" SourceId="29f62856-1543-49d4-a736-4569d363f533" ContentTypeId="0x0101" PreviousValue="false"/>
</file>

<file path=customXml/item10.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None</Record>
    <Rights xmlns="4ffa91fb-a0ff-4ac5-b2db-65c790d184a4" xsi:nil="true"/>
    <Document_x0020_Creation_x0020_Date xmlns="4ffa91fb-a0ff-4ac5-b2db-65c790d184a4" xsi:nil="tru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documentManagement>
</p:properties>
</file>

<file path=customXml/item11.xml><?xml version="1.0" encoding="utf-8"?>
<ct:contentTypeSchema xmlns:ct="http://schemas.microsoft.com/office/2006/metadata/contentType" xmlns:ma="http://schemas.microsoft.com/office/2006/metadata/properties/metaAttributes" ct:_="" ma:_="" ma:contentTypeName="Document" ma:contentTypeID="0x010100FEA017BD9311F94F95BD2B4797F40A36" ma:contentTypeVersion="22" ma:contentTypeDescription="Create a new document." ma:contentTypeScope="" ma:versionID="7118fe1e4400df9e5a8d6509e0f9e8b8">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5f9af5b-89f8-463f-9bd9-e882051e83a5" targetNamespace="http://schemas.microsoft.com/office/2006/metadata/properties" ma:root="true" ma:fieldsID="e4a9b693c836e7d997c1216b867094b9" ns1:_="" ns2:_="" ns3:_="" ns4:_="" ns5:_="">
    <xsd:import namespace="http://schemas.microsoft.com/sharepoint/v3"/>
    <xsd:import namespace="4ffa91fb-a0ff-4ac5-b2db-65c790d184a4"/>
    <xsd:import namespace="http://schemas.microsoft.com/sharepoint.v3"/>
    <xsd:import namespace="http://schemas.microsoft.com/sharepoint/v3/fields"/>
    <xsd:import namespace="65f9af5b-89f8-463f-9bd9-e882051e83a5"/>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f4a55188-8747-4148-b735-812f52dff189}" ma:internalName="TaxCatchAllLabel" ma:readOnly="true" ma:showField="CatchAllDataLabel" ma:web="857308bd-36ec-417c-ac2d-b4e1e7c71c2e">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f4a55188-8747-4148-b735-812f52dff189}" ma:internalName="TaxCatchAll" ma:showField="CatchAllData" ma:web="857308bd-36ec-417c-ac2d-b4e1e7c71c2e">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f9af5b-89f8-463f-9bd9-e882051e83a5"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F87F509-1D01-4779-9ECA-17E448427C84}">
  <ds:schemaRefs>
    <ds:schemaRef ds:uri="Microsoft.SharePoint.Taxonomy.ContentTypeSync"/>
  </ds:schemaRefs>
</ds:datastoreItem>
</file>

<file path=customXml/itemProps10.xml><?xml version="1.0" encoding="utf-8"?>
<ds:datastoreItem xmlns:ds="http://schemas.openxmlformats.org/officeDocument/2006/customXml" ds:itemID="{9DDCD0A9-909E-4CED-97A6-03F46BD0B2CF}">
  <ds:schemaRefs>
    <ds:schemaRef ds:uri="http://purl.org/dc/elements/1.1/"/>
    <ds:schemaRef ds:uri="http://schemas.microsoft.com/office/2006/metadata/properties"/>
    <ds:schemaRef ds:uri="http://schemas.microsoft.com/office/2006/documentManagement/types"/>
    <ds:schemaRef ds:uri="http://schemas.microsoft.com/sharepoint/v3"/>
    <ds:schemaRef ds:uri="http://schemas.openxmlformats.org/package/2006/metadata/core-properties"/>
    <ds:schemaRef ds:uri="http://purl.org/dc/terms/"/>
    <ds:schemaRef ds:uri="http://schemas.microsoft.com/office/infopath/2007/PartnerControls"/>
    <ds:schemaRef ds:uri="http://purl.org/dc/dcmitype/"/>
    <ds:schemaRef ds:uri="4ffa91fb-a0ff-4ac5-b2db-65c790d184a4"/>
    <ds:schemaRef ds:uri="http://schemas.microsoft.com/sharepoint.v3"/>
    <ds:schemaRef ds:uri="65f9af5b-89f8-463f-9bd9-e882051e83a5"/>
    <ds:schemaRef ds:uri="http://schemas.microsoft.com/sharepoint/v3/fields"/>
    <ds:schemaRef ds:uri="http://www.w3.org/XML/1998/namespace"/>
  </ds:schemaRefs>
</ds:datastoreItem>
</file>

<file path=customXml/itemProps11.xml><?xml version="1.0" encoding="utf-8"?>
<ds:datastoreItem xmlns:ds="http://schemas.openxmlformats.org/officeDocument/2006/customXml" ds:itemID="{3FF3274A-4D3F-4B4D-81CA-AE852FB1F7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65f9af5b-89f8-463f-9bd9-e882051e8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2.xml><?xml version="1.0" encoding="utf-8"?>
<ds:datastoreItem xmlns:ds="http://schemas.openxmlformats.org/officeDocument/2006/customXml" ds:itemID="{193225CC-97E6-4DEB-B0F4-43340F79562C}">
  <ds:schemaRefs>
    <ds:schemaRef ds:uri="ESRI.ArcGIS.Mapping.OfficeIntegration.PowerPointInfo"/>
  </ds:schemaRefs>
</ds:datastoreItem>
</file>

<file path=customXml/itemProps13.xml><?xml version="1.0" encoding="utf-8"?>
<ds:datastoreItem xmlns:ds="http://schemas.openxmlformats.org/officeDocument/2006/customXml" ds:itemID="{5982E1AB-97A1-4B2F-8B2F-85C6C835EC85}">
  <ds:schemaRefs>
    <ds:schemaRef ds:uri="ESRI.ArcGIS.Mapping.OfficeIntegration.PowerPointInfo"/>
  </ds:schemaRefs>
</ds:datastoreItem>
</file>

<file path=customXml/itemProps14.xml><?xml version="1.0" encoding="utf-8"?>
<ds:datastoreItem xmlns:ds="http://schemas.openxmlformats.org/officeDocument/2006/customXml" ds:itemID="{B80B1152-69D8-4B69-9ABC-ADFCD8718359}">
  <ds:schemaRefs>
    <ds:schemaRef ds:uri="ESRI.ArcGIS.Mapping.OfficeIntegration.PowerPointInfo"/>
  </ds:schemaRefs>
</ds:datastoreItem>
</file>

<file path=customXml/itemProps15.xml><?xml version="1.0" encoding="utf-8"?>
<ds:datastoreItem xmlns:ds="http://schemas.openxmlformats.org/officeDocument/2006/customXml" ds:itemID="{09FDB62A-A525-4017-B6E0-4CAE0168C0F6}">
  <ds:schemaRefs>
    <ds:schemaRef ds:uri="http://schemas.microsoft.com/sharepoint/v3/contenttype/forms"/>
  </ds:schemaRefs>
</ds:datastoreItem>
</file>

<file path=customXml/itemProps16.xml><?xml version="1.0" encoding="utf-8"?>
<ds:datastoreItem xmlns:ds="http://schemas.openxmlformats.org/officeDocument/2006/customXml" ds:itemID="{020B2E7D-647B-43E8-9639-D5B87274E2BD}">
  <ds:schemaRefs>
    <ds:schemaRef ds:uri="ESRI.ArcGIS.Mapping.OfficeIntegration.PowerPointInfo"/>
  </ds:schemaRefs>
</ds:datastoreItem>
</file>

<file path=customXml/itemProps17.xml><?xml version="1.0" encoding="utf-8"?>
<ds:datastoreItem xmlns:ds="http://schemas.openxmlformats.org/officeDocument/2006/customXml" ds:itemID="{2879574D-7C4D-43BA-A7DB-DD885C4C115B}">
  <ds:schemaRefs>
    <ds:schemaRef ds:uri="ESRI.ArcGIS.Mapping.OfficeIntegration.PowerPointInfo"/>
  </ds:schemaRefs>
</ds:datastoreItem>
</file>

<file path=customXml/itemProps18.xml><?xml version="1.0" encoding="utf-8"?>
<ds:datastoreItem xmlns:ds="http://schemas.openxmlformats.org/officeDocument/2006/customXml" ds:itemID="{8E537F63-A982-4C1D-A0C9-1BD28F38B191}">
  <ds:schemaRefs>
    <ds:schemaRef ds:uri="ESRI.ArcGIS.Mapping.OfficeIntegration.PowerPointInfo"/>
  </ds:schemaRefs>
</ds:datastoreItem>
</file>

<file path=customXml/itemProps2.xml><?xml version="1.0" encoding="utf-8"?>
<ds:datastoreItem xmlns:ds="http://schemas.openxmlformats.org/officeDocument/2006/customXml" ds:itemID="{50C539B5-684E-4E16-9D20-576E7C98DC45}">
  <ds:schemaRefs>
    <ds:schemaRef ds:uri="ESRI.ArcGIS.Mapping.OfficeIntegration.PowerPointInfo"/>
  </ds:schemaRefs>
</ds:datastoreItem>
</file>

<file path=customXml/itemProps3.xml><?xml version="1.0" encoding="utf-8"?>
<ds:datastoreItem xmlns:ds="http://schemas.openxmlformats.org/officeDocument/2006/customXml" ds:itemID="{55570D33-364C-42F0-A29C-01B08EE546DE}">
  <ds:schemaRefs>
    <ds:schemaRef ds:uri="ESRI.ArcGIS.Mapping.OfficeIntegration.PowerPointInfo"/>
  </ds:schemaRefs>
</ds:datastoreItem>
</file>

<file path=customXml/itemProps4.xml><?xml version="1.0" encoding="utf-8"?>
<ds:datastoreItem xmlns:ds="http://schemas.openxmlformats.org/officeDocument/2006/customXml" ds:itemID="{6187A239-D240-4CC4-8B1E-D8F016757B62}">
  <ds:schemaRefs>
    <ds:schemaRef ds:uri="ESRI.ArcGIS.Mapping.OfficeIntegration.PowerPointInfo"/>
  </ds:schemaRefs>
</ds:datastoreItem>
</file>

<file path=customXml/itemProps5.xml><?xml version="1.0" encoding="utf-8"?>
<ds:datastoreItem xmlns:ds="http://schemas.openxmlformats.org/officeDocument/2006/customXml" ds:itemID="{30EA269E-3A42-4453-9989-3376668A9926}">
  <ds:schemaRefs>
    <ds:schemaRef ds:uri="ESRI.ArcGIS.Mapping.OfficeIntegration.PowerPointInfo"/>
  </ds:schemaRefs>
</ds:datastoreItem>
</file>

<file path=customXml/itemProps6.xml><?xml version="1.0" encoding="utf-8"?>
<ds:datastoreItem xmlns:ds="http://schemas.openxmlformats.org/officeDocument/2006/customXml" ds:itemID="{89A1CAD3-0B3E-4881-AA1D-67D218D0D1A8}">
  <ds:schemaRefs>
    <ds:schemaRef ds:uri="ESRI.ArcGIS.Mapping.OfficeIntegration.PowerPointInfo"/>
  </ds:schemaRefs>
</ds:datastoreItem>
</file>

<file path=customXml/itemProps7.xml><?xml version="1.0" encoding="utf-8"?>
<ds:datastoreItem xmlns:ds="http://schemas.openxmlformats.org/officeDocument/2006/customXml" ds:itemID="{33A7CF44-3603-4580-B98D-67B6B568C594}">
  <ds:schemaRefs>
    <ds:schemaRef ds:uri="ESRI.ArcGIS.Mapping.OfficeIntegration.PowerPointInfo"/>
  </ds:schemaRefs>
</ds:datastoreItem>
</file>

<file path=customXml/itemProps8.xml><?xml version="1.0" encoding="utf-8"?>
<ds:datastoreItem xmlns:ds="http://schemas.openxmlformats.org/officeDocument/2006/customXml" ds:itemID="{4F31648E-C3AD-4A84-BA76-332C1197B9C6}">
  <ds:schemaRefs>
    <ds:schemaRef ds:uri="ESRI.ArcGIS.Mapping.OfficeIntegration.PowerPointInfo"/>
  </ds:schemaRefs>
</ds:datastoreItem>
</file>

<file path=customXml/itemProps9.xml><?xml version="1.0" encoding="utf-8"?>
<ds:datastoreItem xmlns:ds="http://schemas.openxmlformats.org/officeDocument/2006/customXml" ds:itemID="{3D1F2DC5-1FA0-4973-94CA-EF02E173834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2655</TotalTime>
  <Words>447</Words>
  <Application>Microsoft Office PowerPoint</Application>
  <PresentationFormat>On-screen Show (4:3)</PresentationFormat>
  <Paragraphs>90</Paragraphs>
  <Slides>8</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8</vt:i4>
      </vt:variant>
    </vt:vector>
  </HeadingPairs>
  <TitlesOfParts>
    <vt:vector size="19" baseType="lpstr">
      <vt:lpstr>Arial</vt:lpstr>
      <vt:lpstr>Calibri</vt:lpstr>
      <vt:lpstr>Century Gothic</vt:lpstr>
      <vt:lpstr>Georgia</vt:lpstr>
      <vt:lpstr>Times New Roman</vt:lpstr>
      <vt:lpstr>Trebuchet MS</vt:lpstr>
      <vt:lpstr>Wingdings 2</vt:lpstr>
      <vt:lpstr>Wingdings 3</vt:lpstr>
      <vt:lpstr>Urban</vt:lpstr>
      <vt:lpstr>1_Urban</vt:lpstr>
      <vt:lpstr>Ion</vt:lpstr>
      <vt:lpstr>Compliance and Enforcement Updates and other Holiday Treats </vt:lpstr>
      <vt:lpstr>Air    </vt:lpstr>
      <vt:lpstr>Solid Waste </vt:lpstr>
      <vt:lpstr>Hazardous Waste </vt:lpstr>
      <vt:lpstr>Water/Land Use  </vt:lpstr>
      <vt:lpstr>Rulemaking Update  </vt:lpstr>
      <vt:lpstr>Rulemaking Update </vt:lpstr>
      <vt:lpstr>Your Fees at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Hazardous Waste  Generator Improvements Rule </dc:title>
  <dc:creator/>
  <cp:lastModifiedBy>Hastry, Mike</cp:lastModifiedBy>
  <cp:revision>160</cp:revision>
  <cp:lastPrinted>2018-11-15T21:22:59Z</cp:lastPrinted>
  <dcterms:created xsi:type="dcterms:W3CDTF">2015-10-01T20:24:54Z</dcterms:created>
  <dcterms:modified xsi:type="dcterms:W3CDTF">2018-11-15T21:23:50Z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0x010100FEA017BD9311F94F95BD2B4797F40A36</vt:lpwstr>
  </property>
  <property fmtid="{D5CDD505-2E9C-101B-9397-08002B2CF9AE}" pid="3" name="TaxKeyword">
    <vt:lpwstr/>
  </property>
  <property fmtid="{D5CDD505-2E9C-101B-9397-08002B2CF9AE}" pid="4" name="Document Type">
    <vt:lpwstr/>
  </property>
  <property fmtid="{D5CDD505-2E9C-101B-9397-08002B2CF9AE}" pid="5" name="EPA Subject">
    <vt:lpwstr/>
  </property>
</Properties>
</file>